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9.xml" ContentType="application/inkml+xml"/>
  <Override PartName="/ppt/ink/ink9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1.xml" ContentType="application/inkml+xml"/>
  <Override PartName="/ppt/ink/ink9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9" r:id="rId3"/>
    <p:sldId id="262" r:id="rId4"/>
    <p:sldId id="263" r:id="rId5"/>
    <p:sldId id="264" r:id="rId6"/>
    <p:sldId id="265" r:id="rId7"/>
    <p:sldId id="286" r:id="rId8"/>
    <p:sldId id="287" r:id="rId9"/>
    <p:sldId id="288" r:id="rId10"/>
    <p:sldId id="266" r:id="rId11"/>
    <p:sldId id="267" r:id="rId12"/>
    <p:sldId id="297" r:id="rId13"/>
    <p:sldId id="289" r:id="rId14"/>
    <p:sldId id="290" r:id="rId15"/>
    <p:sldId id="291" r:id="rId16"/>
    <p:sldId id="292" r:id="rId17"/>
    <p:sldId id="293" r:id="rId18"/>
    <p:sldId id="271" r:id="rId19"/>
    <p:sldId id="273" r:id="rId20"/>
    <p:sldId id="274" r:id="rId21"/>
    <p:sldId id="275" r:id="rId22"/>
    <p:sldId id="277" r:id="rId23"/>
    <p:sldId id="279" r:id="rId24"/>
    <p:sldId id="280" r:id="rId25"/>
    <p:sldId id="282" r:id="rId26"/>
    <p:sldId id="284" r:id="rId27"/>
    <p:sldId id="285" r:id="rId28"/>
    <p:sldId id="428" r:id="rId29"/>
    <p:sldId id="272" r:id="rId30"/>
    <p:sldId id="424" r:id="rId31"/>
    <p:sldId id="425" r:id="rId32"/>
    <p:sldId id="423" r:id="rId33"/>
    <p:sldId id="303" r:id="rId34"/>
    <p:sldId id="304" r:id="rId35"/>
    <p:sldId id="427" r:id="rId36"/>
    <p:sldId id="302" r:id="rId37"/>
    <p:sldId id="42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7D4A8-078B-BA40-BB98-898CA1FE9CEC}" v="184" dt="2025-10-01T01:13:43.485"/>
    <p1510:client id="{18160F44-DF31-5549-935B-468103D81D90}" v="485" dt="2025-10-01T01:26:28.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ntes-Cabrera, Miguel" userId="1bb9fb8f-7ff7-4823-9c46-dbbc0dc47453" providerId="ADAL" clId="{66C38245-4354-694A-A853-AAC9BCDEB941}"/>
    <pc:docChg chg="undo custSel modSld">
      <pc:chgData name="Fuentes-Cabrera, Miguel" userId="1bb9fb8f-7ff7-4823-9c46-dbbc0dc47453" providerId="ADAL" clId="{66C38245-4354-694A-A853-AAC9BCDEB941}" dt="2025-02-05T19:16:52.865" v="104"/>
      <pc:docMkLst>
        <pc:docMk/>
      </pc:docMkLst>
      <pc:sldChg chg="addSp delSp">
        <pc:chgData name="Fuentes-Cabrera, Miguel" userId="1bb9fb8f-7ff7-4823-9c46-dbbc0dc47453" providerId="ADAL" clId="{66C38245-4354-694A-A853-AAC9BCDEB941}" dt="2025-02-05T17:30:22.501" v="2"/>
        <pc:sldMkLst>
          <pc:docMk/>
          <pc:sldMk cId="0" sldId="265"/>
        </pc:sldMkLst>
      </pc:sldChg>
      <pc:sldChg chg="addSp delSp modSp">
        <pc:chgData name="Fuentes-Cabrera, Miguel" userId="1bb9fb8f-7ff7-4823-9c46-dbbc0dc47453" providerId="ADAL" clId="{66C38245-4354-694A-A853-AAC9BCDEB941}" dt="2025-02-05T17:39:27.070" v="91"/>
        <pc:sldMkLst>
          <pc:docMk/>
          <pc:sldMk cId="0" sldId="267"/>
        </pc:sldMkLst>
      </pc:sldChg>
      <pc:sldChg chg="addSp delSp">
        <pc:chgData name="Fuentes-Cabrera, Miguel" userId="1bb9fb8f-7ff7-4823-9c46-dbbc0dc47453" providerId="ADAL" clId="{66C38245-4354-694A-A853-AAC9BCDEB941}" dt="2025-02-05T19:05:08.102" v="100"/>
        <pc:sldMkLst>
          <pc:docMk/>
          <pc:sldMk cId="0" sldId="273"/>
        </pc:sldMkLst>
      </pc:sldChg>
      <pc:sldChg chg="addSp">
        <pc:chgData name="Fuentes-Cabrera, Miguel" userId="1bb9fb8f-7ff7-4823-9c46-dbbc0dc47453" providerId="ADAL" clId="{66C38245-4354-694A-A853-AAC9BCDEB941}" dt="2025-02-05T19:16:45.115" v="102"/>
        <pc:sldMkLst>
          <pc:docMk/>
          <pc:sldMk cId="0" sldId="280"/>
        </pc:sldMkLst>
      </pc:sldChg>
      <pc:sldChg chg="addSp">
        <pc:chgData name="Fuentes-Cabrera, Miguel" userId="1bb9fb8f-7ff7-4823-9c46-dbbc0dc47453" providerId="ADAL" clId="{66C38245-4354-694A-A853-AAC9BCDEB941}" dt="2025-02-05T19:16:52.865" v="104"/>
        <pc:sldMkLst>
          <pc:docMk/>
          <pc:sldMk cId="0" sldId="281"/>
        </pc:sldMkLst>
      </pc:sldChg>
    </pc:docChg>
  </pc:docChgLst>
  <pc:docChgLst>
    <pc:chgData name="Fuentes-Cabrera, Miguel" userId="1bb9fb8f-7ff7-4823-9c46-dbbc0dc47453" providerId="ADAL" clId="{E17B9801-FBC4-5B7A-B542-4E45778DD8D6}"/>
    <pc:docChg chg="undo custSel addSld delSld modSld sldOrd">
      <pc:chgData name="Fuentes-Cabrera, Miguel" userId="1bb9fb8f-7ff7-4823-9c46-dbbc0dc47453" providerId="ADAL" clId="{E17B9801-FBC4-5B7A-B542-4E45778DD8D6}" dt="2025-10-01T01:26:28.065" v="534" actId="207"/>
      <pc:docMkLst>
        <pc:docMk/>
      </pc:docMkLst>
      <pc:sldChg chg="add del">
        <pc:chgData name="Fuentes-Cabrera, Miguel" userId="1bb9fb8f-7ff7-4823-9c46-dbbc0dc47453" providerId="ADAL" clId="{E17B9801-FBC4-5B7A-B542-4E45778DD8D6}" dt="2025-10-01T01:17:55.871" v="51" actId="2696"/>
        <pc:sldMkLst>
          <pc:docMk/>
          <pc:sldMk cId="0" sldId="258"/>
        </pc:sldMkLst>
      </pc:sldChg>
      <pc:sldChg chg="del">
        <pc:chgData name="Fuentes-Cabrera, Miguel" userId="1bb9fb8f-7ff7-4823-9c46-dbbc0dc47453" providerId="ADAL" clId="{E17B9801-FBC4-5B7A-B542-4E45778DD8D6}" dt="2025-10-01T01:17:55.886" v="53" actId="2696"/>
        <pc:sldMkLst>
          <pc:docMk/>
          <pc:sldMk cId="0" sldId="260"/>
        </pc:sldMkLst>
      </pc:sldChg>
      <pc:sldChg chg="addSp modSp mod">
        <pc:chgData name="Fuentes-Cabrera, Miguel" userId="1bb9fb8f-7ff7-4823-9c46-dbbc0dc47453" providerId="ADAL" clId="{E17B9801-FBC4-5B7A-B542-4E45778DD8D6}" dt="2025-10-01T00:19:09.889" v="45" actId="207"/>
        <pc:sldMkLst>
          <pc:docMk/>
          <pc:sldMk cId="0" sldId="266"/>
        </pc:sldMkLst>
        <pc:spChg chg="add mod">
          <ac:chgData name="Fuentes-Cabrera, Miguel" userId="1bb9fb8f-7ff7-4823-9c46-dbbc0dc47453" providerId="ADAL" clId="{E17B9801-FBC4-5B7A-B542-4E45778DD8D6}" dt="2025-10-01T00:19:09.889" v="45" actId="207"/>
          <ac:spMkLst>
            <pc:docMk/>
            <pc:sldMk cId="0" sldId="266"/>
            <ac:spMk id="2" creationId="{D314A29F-73A7-18FA-A0AC-D6C69DC4D286}"/>
          </ac:spMkLst>
        </pc:spChg>
      </pc:sldChg>
      <pc:sldChg chg="delSp add setBg delDesignElem">
        <pc:chgData name="Fuentes-Cabrera, Miguel" userId="1bb9fb8f-7ff7-4823-9c46-dbbc0dc47453" providerId="ADAL" clId="{E17B9801-FBC4-5B7A-B542-4E45778DD8D6}" dt="2025-10-01T01:18:10.206" v="57"/>
        <pc:sldMkLst>
          <pc:docMk/>
          <pc:sldMk cId="1402762042" sldId="272"/>
        </pc:sldMkLst>
        <pc:spChg chg="del">
          <ac:chgData name="Fuentes-Cabrera, Miguel" userId="1bb9fb8f-7ff7-4823-9c46-dbbc0dc47453" providerId="ADAL" clId="{E17B9801-FBC4-5B7A-B542-4E45778DD8D6}" dt="2025-10-01T01:18:10.206" v="57"/>
          <ac:spMkLst>
            <pc:docMk/>
            <pc:sldMk cId="1402762042" sldId="272"/>
            <ac:spMk id="1040" creationId="{1E020063-2385-44AC-BD67-258E1F0B9FCE}"/>
          </ac:spMkLst>
        </pc:spChg>
        <pc:spChg chg="del">
          <ac:chgData name="Fuentes-Cabrera, Miguel" userId="1bb9fb8f-7ff7-4823-9c46-dbbc0dc47453" providerId="ADAL" clId="{E17B9801-FBC4-5B7A-B542-4E45778DD8D6}" dt="2025-10-01T01:18:10.206" v="57"/>
          <ac:spMkLst>
            <pc:docMk/>
            <pc:sldMk cId="1402762042" sldId="272"/>
            <ac:spMk id="1042" creationId="{7E014A0B-5338-4077-AFE9-A90D04D4492B}"/>
          </ac:spMkLst>
        </pc:spChg>
        <pc:grpChg chg="del">
          <ac:chgData name="Fuentes-Cabrera, Miguel" userId="1bb9fb8f-7ff7-4823-9c46-dbbc0dc47453" providerId="ADAL" clId="{E17B9801-FBC4-5B7A-B542-4E45778DD8D6}" dt="2025-10-01T01:18:10.206" v="57"/>
          <ac:grpSpMkLst>
            <pc:docMk/>
            <pc:sldMk cId="1402762042" sldId="272"/>
            <ac:grpSpMk id="1044" creationId="{78127680-150F-4A90-9950-F66392578116}"/>
          </ac:grpSpMkLst>
        </pc:grpChg>
        <pc:grpChg chg="del">
          <ac:chgData name="Fuentes-Cabrera, Miguel" userId="1bb9fb8f-7ff7-4823-9c46-dbbc0dc47453" providerId="ADAL" clId="{E17B9801-FBC4-5B7A-B542-4E45778DD8D6}" dt="2025-10-01T01:18:10.206" v="57"/>
          <ac:grpSpMkLst>
            <pc:docMk/>
            <pc:sldMk cId="1402762042" sldId="272"/>
            <ac:grpSpMk id="1050" creationId="{466920E5-8640-4C24-A775-8647637094A7}"/>
          </ac:grpSpMkLst>
        </pc:grpChg>
      </pc:sldChg>
      <pc:sldChg chg="addSp modSp mod">
        <pc:chgData name="Fuentes-Cabrera, Miguel" userId="1bb9fb8f-7ff7-4823-9c46-dbbc0dc47453" providerId="ADAL" clId="{E17B9801-FBC4-5B7A-B542-4E45778DD8D6}" dt="2025-10-01T00:18:39.153" v="43" actId="207"/>
        <pc:sldMkLst>
          <pc:docMk/>
          <pc:sldMk cId="0" sldId="280"/>
        </pc:sldMkLst>
        <pc:spChg chg="add mod">
          <ac:chgData name="Fuentes-Cabrera, Miguel" userId="1bb9fb8f-7ff7-4823-9c46-dbbc0dc47453" providerId="ADAL" clId="{E17B9801-FBC4-5B7A-B542-4E45778DD8D6}" dt="2025-10-01T00:18:39.153" v="43" actId="207"/>
          <ac:spMkLst>
            <pc:docMk/>
            <pc:sldMk cId="0" sldId="280"/>
            <ac:spMk id="4" creationId="{79B2DCA8-CB23-9855-730F-76CFFF820DC1}"/>
          </ac:spMkLst>
        </pc:spChg>
      </pc:sldChg>
      <pc:sldChg chg="del">
        <pc:chgData name="Fuentes-Cabrera, Miguel" userId="1bb9fb8f-7ff7-4823-9c46-dbbc0dc47453" providerId="ADAL" clId="{E17B9801-FBC4-5B7A-B542-4E45778DD8D6}" dt="2025-10-01T00:18:09.845" v="41" actId="2696"/>
        <pc:sldMkLst>
          <pc:docMk/>
          <pc:sldMk cId="0" sldId="281"/>
        </pc:sldMkLst>
      </pc:sldChg>
      <pc:sldChg chg="modSp mod">
        <pc:chgData name="Fuentes-Cabrera, Miguel" userId="1bb9fb8f-7ff7-4823-9c46-dbbc0dc47453" providerId="ADAL" clId="{E17B9801-FBC4-5B7A-B542-4E45778DD8D6}" dt="2025-09-30T23:56:20.414" v="40" actId="1076"/>
        <pc:sldMkLst>
          <pc:docMk/>
          <pc:sldMk cId="15757570" sldId="290"/>
        </pc:sldMkLst>
        <pc:spChg chg="mod">
          <ac:chgData name="Fuentes-Cabrera, Miguel" userId="1bb9fb8f-7ff7-4823-9c46-dbbc0dc47453" providerId="ADAL" clId="{E17B9801-FBC4-5B7A-B542-4E45778DD8D6}" dt="2025-09-30T23:56:20.414" v="40" actId="1076"/>
          <ac:spMkLst>
            <pc:docMk/>
            <pc:sldMk cId="15757570" sldId="290"/>
            <ac:spMk id="3" creationId="{2AA0CEB6-C65B-7C97-3A4B-F2ACF8BBF3F0}"/>
          </ac:spMkLst>
        </pc:spChg>
      </pc:sldChg>
      <pc:sldChg chg="add del">
        <pc:chgData name="Fuentes-Cabrera, Miguel" userId="1bb9fb8f-7ff7-4823-9c46-dbbc0dc47453" providerId="ADAL" clId="{E17B9801-FBC4-5B7A-B542-4E45778DD8D6}" dt="2025-10-01T01:17:55.852" v="50" actId="2696"/>
        <pc:sldMkLst>
          <pc:docMk/>
          <pc:sldMk cId="0" sldId="295"/>
        </pc:sldMkLst>
      </pc:sldChg>
      <pc:sldChg chg="del">
        <pc:chgData name="Fuentes-Cabrera, Miguel" userId="1bb9fb8f-7ff7-4823-9c46-dbbc0dc47453" providerId="ADAL" clId="{E17B9801-FBC4-5B7A-B542-4E45778DD8D6}" dt="2025-10-01T01:17:55.876" v="52" actId="2696"/>
        <pc:sldMkLst>
          <pc:docMk/>
          <pc:sldMk cId="0" sldId="296"/>
        </pc:sldMkLst>
      </pc:sldChg>
      <pc:sldChg chg="addSp modSp new mod">
        <pc:chgData name="Fuentes-Cabrera, Miguel" userId="1bb9fb8f-7ff7-4823-9c46-dbbc0dc47453" providerId="ADAL" clId="{E17B9801-FBC4-5B7A-B542-4E45778DD8D6}" dt="2025-09-30T23:52:14.477" v="34" actId="20577"/>
        <pc:sldMkLst>
          <pc:docMk/>
          <pc:sldMk cId="143118852" sldId="297"/>
        </pc:sldMkLst>
        <pc:spChg chg="add mod">
          <ac:chgData name="Fuentes-Cabrera, Miguel" userId="1bb9fb8f-7ff7-4823-9c46-dbbc0dc47453" providerId="ADAL" clId="{E17B9801-FBC4-5B7A-B542-4E45778DD8D6}" dt="2025-09-30T23:52:14.477" v="34" actId="20577"/>
          <ac:spMkLst>
            <pc:docMk/>
            <pc:sldMk cId="143118852" sldId="297"/>
            <ac:spMk id="2" creationId="{031DAF1A-DF6E-C03C-1DA6-F572DE9E36D6}"/>
          </ac:spMkLst>
        </pc:spChg>
      </pc:sldChg>
      <pc:sldChg chg="add">
        <pc:chgData name="Fuentes-Cabrera, Miguel" userId="1bb9fb8f-7ff7-4823-9c46-dbbc0dc47453" providerId="ADAL" clId="{E17B9801-FBC4-5B7A-B542-4E45778DD8D6}" dt="2025-10-01T01:17:57.879" v="54"/>
        <pc:sldMkLst>
          <pc:docMk/>
          <pc:sldMk cId="0" sldId="302"/>
        </pc:sldMkLst>
      </pc:sldChg>
      <pc:sldChg chg="modSp add mod">
        <pc:chgData name="Fuentes-Cabrera, Miguel" userId="1bb9fb8f-7ff7-4823-9c46-dbbc0dc47453" providerId="ADAL" clId="{E17B9801-FBC4-5B7A-B542-4E45778DD8D6}" dt="2025-10-01T01:23:39.436" v="346" actId="113"/>
        <pc:sldMkLst>
          <pc:docMk/>
          <pc:sldMk cId="0" sldId="303"/>
        </pc:sldMkLst>
        <pc:spChg chg="mod">
          <ac:chgData name="Fuentes-Cabrera, Miguel" userId="1bb9fb8f-7ff7-4823-9c46-dbbc0dc47453" providerId="ADAL" clId="{E17B9801-FBC4-5B7A-B542-4E45778DD8D6}" dt="2025-10-01T01:23:39.436" v="346" actId="113"/>
          <ac:spMkLst>
            <pc:docMk/>
            <pc:sldMk cId="0" sldId="303"/>
            <ac:spMk id="344" creationId="{00000000-0000-0000-0000-000000000000}"/>
          </ac:spMkLst>
        </pc:spChg>
      </pc:sldChg>
      <pc:sldChg chg="modSp add mod">
        <pc:chgData name="Fuentes-Cabrera, Miguel" userId="1bb9fb8f-7ff7-4823-9c46-dbbc0dc47453" providerId="ADAL" clId="{E17B9801-FBC4-5B7A-B542-4E45778DD8D6}" dt="2025-10-01T01:24:00.421" v="353" actId="20577"/>
        <pc:sldMkLst>
          <pc:docMk/>
          <pc:sldMk cId="0" sldId="304"/>
        </pc:sldMkLst>
        <pc:spChg chg="mod">
          <ac:chgData name="Fuentes-Cabrera, Miguel" userId="1bb9fb8f-7ff7-4823-9c46-dbbc0dc47453" providerId="ADAL" clId="{E17B9801-FBC4-5B7A-B542-4E45778DD8D6}" dt="2025-10-01T01:24:00.421" v="353" actId="20577"/>
          <ac:spMkLst>
            <pc:docMk/>
            <pc:sldMk cId="0" sldId="304"/>
            <ac:spMk id="349" creationId="{00000000-0000-0000-0000-000000000000}"/>
          </ac:spMkLst>
        </pc:spChg>
      </pc:sldChg>
      <pc:sldChg chg="add ord">
        <pc:chgData name="Fuentes-Cabrera, Miguel" userId="1bb9fb8f-7ff7-4823-9c46-dbbc0dc47453" providerId="ADAL" clId="{E17B9801-FBC4-5B7A-B542-4E45778DD8D6}" dt="2025-10-01T01:19:54.639" v="101" actId="20578"/>
        <pc:sldMkLst>
          <pc:docMk/>
          <pc:sldMk cId="3003344026" sldId="423"/>
        </pc:sldMkLst>
      </pc:sldChg>
      <pc:sldChg chg="delSp add setBg delDesignElem">
        <pc:chgData name="Fuentes-Cabrera, Miguel" userId="1bb9fb8f-7ff7-4823-9c46-dbbc0dc47453" providerId="ADAL" clId="{E17B9801-FBC4-5B7A-B542-4E45778DD8D6}" dt="2025-10-01T01:18:10.206" v="57"/>
        <pc:sldMkLst>
          <pc:docMk/>
          <pc:sldMk cId="1736805196" sldId="424"/>
        </pc:sldMkLst>
        <pc:spChg chg="del">
          <ac:chgData name="Fuentes-Cabrera, Miguel" userId="1bb9fb8f-7ff7-4823-9c46-dbbc0dc47453" providerId="ADAL" clId="{E17B9801-FBC4-5B7A-B542-4E45778DD8D6}" dt="2025-10-01T01:18:10.206" v="57"/>
          <ac:spMkLst>
            <pc:docMk/>
            <pc:sldMk cId="1736805196" sldId="424"/>
            <ac:spMk id="2057" creationId="{53F29798-D584-4792-9B62-3F5F5C36D619}"/>
          </ac:spMkLst>
        </pc:spChg>
      </pc:sldChg>
      <pc:sldChg chg="addSp delSp modSp add mod">
        <pc:chgData name="Fuentes-Cabrera, Miguel" userId="1bb9fb8f-7ff7-4823-9c46-dbbc0dc47453" providerId="ADAL" clId="{E17B9801-FBC4-5B7A-B542-4E45778DD8D6}" dt="2025-10-01T01:23:09.252" v="341" actId="1076"/>
        <pc:sldMkLst>
          <pc:docMk/>
          <pc:sldMk cId="0" sldId="425"/>
        </pc:sldMkLst>
        <pc:spChg chg="add mod">
          <ac:chgData name="Fuentes-Cabrera, Miguel" userId="1bb9fb8f-7ff7-4823-9c46-dbbc0dc47453" providerId="ADAL" clId="{E17B9801-FBC4-5B7A-B542-4E45778DD8D6}" dt="2025-10-01T01:23:09.252" v="341" actId="1076"/>
          <ac:spMkLst>
            <pc:docMk/>
            <pc:sldMk cId="0" sldId="425"/>
            <ac:spMk id="4" creationId="{0718C975-749F-7EB8-9C96-50D093DD561A}"/>
          </ac:spMkLst>
        </pc:spChg>
        <pc:spChg chg="add mod">
          <ac:chgData name="Fuentes-Cabrera, Miguel" userId="1bb9fb8f-7ff7-4823-9c46-dbbc0dc47453" providerId="ADAL" clId="{E17B9801-FBC4-5B7A-B542-4E45778DD8D6}" dt="2025-10-01T01:19:18.374" v="98" actId="1076"/>
          <ac:spMkLst>
            <pc:docMk/>
            <pc:sldMk cId="0" sldId="425"/>
            <ac:spMk id="5" creationId="{5EE04D2F-473C-BE42-E861-45B0469752BD}"/>
          </ac:spMkLst>
        </pc:spChg>
        <pc:spChg chg="mod">
          <ac:chgData name="Fuentes-Cabrera, Miguel" userId="1bb9fb8f-7ff7-4823-9c46-dbbc0dc47453" providerId="ADAL" clId="{E17B9801-FBC4-5B7A-B542-4E45778DD8D6}" dt="2025-10-01T01:19:28.394" v="100" actId="113"/>
          <ac:spMkLst>
            <pc:docMk/>
            <pc:sldMk cId="0" sldId="425"/>
            <ac:spMk id="309" creationId="{00000000-0000-0000-0000-000000000000}"/>
          </ac:spMkLst>
        </pc:spChg>
        <pc:picChg chg="add mod">
          <ac:chgData name="Fuentes-Cabrera, Miguel" userId="1bb9fb8f-7ff7-4823-9c46-dbbc0dc47453" providerId="ADAL" clId="{E17B9801-FBC4-5B7A-B542-4E45778DD8D6}" dt="2025-10-01T01:23:05.803" v="340" actId="1076"/>
          <ac:picMkLst>
            <pc:docMk/>
            <pc:sldMk cId="0" sldId="425"/>
            <ac:picMk id="3" creationId="{DE99F5B0-0C12-04CA-6939-C2CCCBA617C9}"/>
          </ac:picMkLst>
        </pc:picChg>
        <pc:picChg chg="del">
          <ac:chgData name="Fuentes-Cabrera, Miguel" userId="1bb9fb8f-7ff7-4823-9c46-dbbc0dc47453" providerId="ADAL" clId="{E17B9801-FBC4-5B7A-B542-4E45778DD8D6}" dt="2025-10-01T01:18:36.072" v="58" actId="478"/>
          <ac:picMkLst>
            <pc:docMk/>
            <pc:sldMk cId="0" sldId="425"/>
            <ac:picMk id="310" creationId="{00000000-0000-0000-0000-000000000000}"/>
          </ac:picMkLst>
        </pc:picChg>
      </pc:sldChg>
      <pc:sldChg chg="new del">
        <pc:chgData name="Fuentes-Cabrera, Miguel" userId="1bb9fb8f-7ff7-4823-9c46-dbbc0dc47453" providerId="ADAL" clId="{E17B9801-FBC4-5B7A-B542-4E45778DD8D6}" dt="2025-10-01T01:21:45.292" v="140" actId="2696"/>
        <pc:sldMkLst>
          <pc:docMk/>
          <pc:sldMk cId="2500060153" sldId="426"/>
        </pc:sldMkLst>
      </pc:sldChg>
      <pc:sldChg chg="modSp new mod">
        <pc:chgData name="Fuentes-Cabrera, Miguel" userId="1bb9fb8f-7ff7-4823-9c46-dbbc0dc47453" providerId="ADAL" clId="{E17B9801-FBC4-5B7A-B542-4E45778DD8D6}" dt="2025-10-01T01:22:53.953" v="338" actId="20577"/>
        <pc:sldMkLst>
          <pc:docMk/>
          <pc:sldMk cId="2925376797" sldId="426"/>
        </pc:sldMkLst>
        <pc:spChg chg="mod">
          <ac:chgData name="Fuentes-Cabrera, Miguel" userId="1bb9fb8f-7ff7-4823-9c46-dbbc0dc47453" providerId="ADAL" clId="{E17B9801-FBC4-5B7A-B542-4E45778DD8D6}" dt="2025-10-01T01:21:49.886" v="149" actId="20577"/>
          <ac:spMkLst>
            <pc:docMk/>
            <pc:sldMk cId="2925376797" sldId="426"/>
            <ac:spMk id="2" creationId="{DA135A45-0085-9C52-688C-845996DDBEDF}"/>
          </ac:spMkLst>
        </pc:spChg>
        <pc:spChg chg="mod">
          <ac:chgData name="Fuentes-Cabrera, Miguel" userId="1bb9fb8f-7ff7-4823-9c46-dbbc0dc47453" providerId="ADAL" clId="{E17B9801-FBC4-5B7A-B542-4E45778DD8D6}" dt="2025-10-01T01:22:53.953" v="338" actId="20577"/>
          <ac:spMkLst>
            <pc:docMk/>
            <pc:sldMk cId="2925376797" sldId="426"/>
            <ac:spMk id="3" creationId="{7DF0CF62-0A8D-8F2A-8E2D-7D6DBAAA7C19}"/>
          </ac:spMkLst>
        </pc:spChg>
      </pc:sldChg>
      <pc:sldChg chg="add del">
        <pc:chgData name="Fuentes-Cabrera, Miguel" userId="1bb9fb8f-7ff7-4823-9c46-dbbc0dc47453" providerId="ADAL" clId="{E17B9801-FBC4-5B7A-B542-4E45778DD8D6}" dt="2025-10-01T01:24:03.977" v="355"/>
        <pc:sldMkLst>
          <pc:docMk/>
          <pc:sldMk cId="0" sldId="427"/>
        </pc:sldMkLst>
      </pc:sldChg>
      <pc:sldChg chg="delSp modSp add mod">
        <pc:chgData name="Fuentes-Cabrera, Miguel" userId="1bb9fb8f-7ff7-4823-9c46-dbbc0dc47453" providerId="ADAL" clId="{E17B9801-FBC4-5B7A-B542-4E45778DD8D6}" dt="2025-10-01T01:24:43.316" v="410" actId="1076"/>
        <pc:sldMkLst>
          <pc:docMk/>
          <pc:sldMk cId="3083048426" sldId="427"/>
        </pc:sldMkLst>
        <pc:spChg chg="mod">
          <ac:chgData name="Fuentes-Cabrera, Miguel" userId="1bb9fb8f-7ff7-4823-9c46-dbbc0dc47453" providerId="ADAL" clId="{E17B9801-FBC4-5B7A-B542-4E45778DD8D6}" dt="2025-10-01T01:24:31.483" v="406" actId="20577"/>
          <ac:spMkLst>
            <pc:docMk/>
            <pc:sldMk cId="3083048426" sldId="427"/>
            <ac:spMk id="349" creationId="{1FA8DAF3-CD47-1A00-B3AF-FF9963C704BD}"/>
          </ac:spMkLst>
        </pc:spChg>
        <pc:picChg chg="mod">
          <ac:chgData name="Fuentes-Cabrera, Miguel" userId="1bb9fb8f-7ff7-4823-9c46-dbbc0dc47453" providerId="ADAL" clId="{E17B9801-FBC4-5B7A-B542-4E45778DD8D6}" dt="2025-10-01T01:24:43.316" v="410" actId="1076"/>
          <ac:picMkLst>
            <pc:docMk/>
            <pc:sldMk cId="3083048426" sldId="427"/>
            <ac:picMk id="347" creationId="{ECD104A2-3183-E2D7-E7A2-2BFDB8552C5C}"/>
          </ac:picMkLst>
        </pc:picChg>
        <pc:picChg chg="del">
          <ac:chgData name="Fuentes-Cabrera, Miguel" userId="1bb9fb8f-7ff7-4823-9c46-dbbc0dc47453" providerId="ADAL" clId="{E17B9801-FBC4-5B7A-B542-4E45778DD8D6}" dt="2025-10-01T01:24:38.046" v="407" actId="478"/>
          <ac:picMkLst>
            <pc:docMk/>
            <pc:sldMk cId="3083048426" sldId="427"/>
            <ac:picMk id="348" creationId="{A1C0C9D2-D1CC-6830-60AA-4048571D6F61}"/>
          </ac:picMkLst>
        </pc:picChg>
      </pc:sldChg>
      <pc:sldChg chg="add del">
        <pc:chgData name="Fuentes-Cabrera, Miguel" userId="1bb9fb8f-7ff7-4823-9c46-dbbc0dc47453" providerId="ADAL" clId="{E17B9801-FBC4-5B7A-B542-4E45778DD8D6}" dt="2025-10-01T01:24:03.977" v="355"/>
        <pc:sldMkLst>
          <pc:docMk/>
          <pc:sldMk cId="0" sldId="428"/>
        </pc:sldMkLst>
      </pc:sldChg>
      <pc:sldChg chg="addSp modSp new mod">
        <pc:chgData name="Fuentes-Cabrera, Miguel" userId="1bb9fb8f-7ff7-4823-9c46-dbbc0dc47453" providerId="ADAL" clId="{E17B9801-FBC4-5B7A-B542-4E45778DD8D6}" dt="2025-10-01T01:26:28.065" v="534" actId="207"/>
        <pc:sldMkLst>
          <pc:docMk/>
          <pc:sldMk cId="3296246798" sldId="428"/>
        </pc:sldMkLst>
        <pc:spChg chg="add mod">
          <ac:chgData name="Fuentes-Cabrera, Miguel" userId="1bb9fb8f-7ff7-4823-9c46-dbbc0dc47453" providerId="ADAL" clId="{E17B9801-FBC4-5B7A-B542-4E45778DD8D6}" dt="2025-10-01T01:26:28.065" v="534" actId="207"/>
          <ac:spMkLst>
            <pc:docMk/>
            <pc:sldMk cId="3296246798" sldId="428"/>
            <ac:spMk id="2" creationId="{301EA122-2E2C-D73C-B627-4B55AC5FA374}"/>
          </ac:spMkLst>
        </pc:spChg>
      </pc:sldChg>
    </pc:docChg>
  </pc:docChgLst>
  <pc:docChgLst>
    <pc:chgData name="Fuentes-Cabrera, Miguel" userId="1bb9fb8f-7ff7-4823-9c46-dbbc0dc47453" providerId="ADAL" clId="{D85C753C-F25F-8A41-B346-1C22AB88214F}"/>
    <pc:docChg chg="custSel modSld">
      <pc:chgData name="Fuentes-Cabrera, Miguel" userId="1bb9fb8f-7ff7-4823-9c46-dbbc0dc47453" providerId="ADAL" clId="{D85C753C-F25F-8A41-B346-1C22AB88214F}" dt="2025-03-12T17:22:51.479" v="0" actId="478"/>
      <pc:docMkLst>
        <pc:docMk/>
      </pc:docMkLst>
      <pc:sldChg chg="delSp mod">
        <pc:chgData name="Fuentes-Cabrera, Miguel" userId="1bb9fb8f-7ff7-4823-9c46-dbbc0dc47453" providerId="ADAL" clId="{D85C753C-F25F-8A41-B346-1C22AB88214F}" dt="2025-03-12T17:22:51.479" v="0" actId="478"/>
        <pc:sldMkLst>
          <pc:docMk/>
          <pc:sldMk cId="0" sldId="267"/>
        </pc:sldMkLst>
      </pc:sldChg>
    </pc:docChg>
  </pc:docChgLst>
  <pc:docChgLst>
    <pc:chgData name="Fuentes-Cabrera, Miguel" userId="1bb9fb8f-7ff7-4823-9c46-dbbc0dc47453" providerId="ADAL" clId="{0EC7D4A8-078B-BA40-BB98-898CA1FE9CEC}"/>
    <pc:docChg chg="undo custSel modSld">
      <pc:chgData name="Fuentes-Cabrera, Miguel" userId="1bb9fb8f-7ff7-4823-9c46-dbbc0dc47453" providerId="ADAL" clId="{0EC7D4A8-078B-BA40-BB98-898CA1FE9CEC}" dt="2025-10-01T01:13:43.485" v="183"/>
      <pc:docMkLst>
        <pc:docMk/>
      </pc:docMkLst>
      <pc:sldChg chg="addSp delSp modSp">
        <pc:chgData name="Fuentes-Cabrera, Miguel" userId="1bb9fb8f-7ff7-4823-9c46-dbbc0dc47453" providerId="ADAL" clId="{0EC7D4A8-078B-BA40-BB98-898CA1FE9CEC}" dt="2025-10-01T01:13:43.485" v="183"/>
        <pc:sldMkLst>
          <pc:docMk/>
          <pc:sldMk cId="143118852" sldId="297"/>
        </pc:sldMkLst>
        <pc:inkChg chg="add del">
          <ac:chgData name="Fuentes-Cabrera, Miguel" userId="1bb9fb8f-7ff7-4823-9c46-dbbc0dc47453" providerId="ADAL" clId="{0EC7D4A8-078B-BA40-BB98-898CA1FE9CEC}" dt="2025-10-01T01:10:49.005" v="2"/>
          <ac:inkMkLst>
            <pc:docMk/>
            <pc:sldMk cId="143118852" sldId="297"/>
            <ac:inkMk id="3" creationId="{B3E915A4-D7E1-4DFC-67C6-0BC4C869DF9D}"/>
          </ac:inkMkLst>
        </pc:inkChg>
        <pc:inkChg chg="add del">
          <ac:chgData name="Fuentes-Cabrera, Miguel" userId="1bb9fb8f-7ff7-4823-9c46-dbbc0dc47453" providerId="ADAL" clId="{0EC7D4A8-078B-BA40-BB98-898CA1FE9CEC}" dt="2025-10-01T01:10:49.005" v="2"/>
          <ac:inkMkLst>
            <pc:docMk/>
            <pc:sldMk cId="143118852" sldId="297"/>
            <ac:inkMk id="4" creationId="{67DC9466-DE3D-CF2E-659B-8DA4EB9D2FCD}"/>
          </ac:inkMkLst>
        </pc:inkChg>
        <pc:inkChg chg="add reco">
          <ac:chgData name="Fuentes-Cabrera, Miguel" userId="1bb9fb8f-7ff7-4823-9c46-dbbc0dc47453" providerId="ADAL" clId="{0EC7D4A8-078B-BA40-BB98-898CA1FE9CEC}" dt="2025-10-01T01:10:49.005" v="2"/>
          <ac:inkMkLst>
            <pc:docMk/>
            <pc:sldMk cId="143118852" sldId="297"/>
            <ac:inkMk id="5" creationId="{4B62EE0C-7488-2426-06C6-8BCB9A799888}"/>
          </ac:inkMkLst>
        </pc:inkChg>
        <pc:inkChg chg="add del">
          <ac:chgData name="Fuentes-Cabrera, Miguel" userId="1bb9fb8f-7ff7-4823-9c46-dbbc0dc47453" providerId="ADAL" clId="{0EC7D4A8-078B-BA40-BB98-898CA1FE9CEC}" dt="2025-10-01T01:10:53.683" v="4"/>
          <ac:inkMkLst>
            <pc:docMk/>
            <pc:sldMk cId="143118852" sldId="297"/>
            <ac:inkMk id="6" creationId="{184D9FB1-2EAA-8F9A-71D3-5115A8766F93}"/>
          </ac:inkMkLst>
        </pc:inkChg>
        <pc:inkChg chg="add">
          <ac:chgData name="Fuentes-Cabrera, Miguel" userId="1bb9fb8f-7ff7-4823-9c46-dbbc0dc47453" providerId="ADAL" clId="{0EC7D4A8-078B-BA40-BB98-898CA1FE9CEC}" dt="2025-10-01T01:10:55.916" v="5"/>
          <ac:inkMkLst>
            <pc:docMk/>
            <pc:sldMk cId="143118852" sldId="297"/>
            <ac:inkMk id="7" creationId="{07D0280A-79B6-9EA3-163B-1863F9DC7967}"/>
          </ac:inkMkLst>
        </pc:inkChg>
        <pc:inkChg chg="add">
          <ac:chgData name="Fuentes-Cabrera, Miguel" userId="1bb9fb8f-7ff7-4823-9c46-dbbc0dc47453" providerId="ADAL" clId="{0EC7D4A8-078B-BA40-BB98-898CA1FE9CEC}" dt="2025-10-01T01:11:00.331" v="6"/>
          <ac:inkMkLst>
            <pc:docMk/>
            <pc:sldMk cId="143118852" sldId="297"/>
            <ac:inkMk id="8" creationId="{4D0BC23F-D3A6-C869-018E-7C6767AF0DAC}"/>
          </ac:inkMkLst>
        </pc:inkChg>
        <pc:inkChg chg="add del">
          <ac:chgData name="Fuentes-Cabrera, Miguel" userId="1bb9fb8f-7ff7-4823-9c46-dbbc0dc47453" providerId="ADAL" clId="{0EC7D4A8-078B-BA40-BB98-898CA1FE9CEC}" dt="2025-10-01T01:11:10.870" v="16"/>
          <ac:inkMkLst>
            <pc:docMk/>
            <pc:sldMk cId="143118852" sldId="297"/>
            <ac:inkMk id="9" creationId="{A055DD1D-A75D-3523-CAB4-03BBDCD6A2AC}"/>
          </ac:inkMkLst>
        </pc:inkChg>
        <pc:inkChg chg="add del">
          <ac:chgData name="Fuentes-Cabrera, Miguel" userId="1bb9fb8f-7ff7-4823-9c46-dbbc0dc47453" providerId="ADAL" clId="{0EC7D4A8-078B-BA40-BB98-898CA1FE9CEC}" dt="2025-10-01T01:11:10.870" v="16"/>
          <ac:inkMkLst>
            <pc:docMk/>
            <pc:sldMk cId="143118852" sldId="297"/>
            <ac:inkMk id="10" creationId="{855425B6-0D7B-0DDA-E8F5-44CAE52A41DA}"/>
          </ac:inkMkLst>
        </pc:inkChg>
        <pc:inkChg chg="add del">
          <ac:chgData name="Fuentes-Cabrera, Miguel" userId="1bb9fb8f-7ff7-4823-9c46-dbbc0dc47453" providerId="ADAL" clId="{0EC7D4A8-078B-BA40-BB98-898CA1FE9CEC}" dt="2025-10-01T01:11:10.870" v="16"/>
          <ac:inkMkLst>
            <pc:docMk/>
            <pc:sldMk cId="143118852" sldId="297"/>
            <ac:inkMk id="11" creationId="{DB1F945B-757C-B7D1-DD6B-C1BE7545AC50}"/>
          </ac:inkMkLst>
        </pc:inkChg>
        <pc:inkChg chg="add del">
          <ac:chgData name="Fuentes-Cabrera, Miguel" userId="1bb9fb8f-7ff7-4823-9c46-dbbc0dc47453" providerId="ADAL" clId="{0EC7D4A8-078B-BA40-BB98-898CA1FE9CEC}" dt="2025-10-01T01:11:10.870" v="16"/>
          <ac:inkMkLst>
            <pc:docMk/>
            <pc:sldMk cId="143118852" sldId="297"/>
            <ac:inkMk id="12" creationId="{56C03D84-02B5-FB1C-824B-ACF624FCFFBE}"/>
          </ac:inkMkLst>
        </pc:inkChg>
        <pc:inkChg chg="add del">
          <ac:chgData name="Fuentes-Cabrera, Miguel" userId="1bb9fb8f-7ff7-4823-9c46-dbbc0dc47453" providerId="ADAL" clId="{0EC7D4A8-078B-BA40-BB98-898CA1FE9CEC}" dt="2025-10-01T01:11:10.870" v="16"/>
          <ac:inkMkLst>
            <pc:docMk/>
            <pc:sldMk cId="143118852" sldId="297"/>
            <ac:inkMk id="13" creationId="{9C185E0C-C9B1-73FA-479D-6B33412A5B0A}"/>
          </ac:inkMkLst>
        </pc:inkChg>
        <pc:inkChg chg="add del">
          <ac:chgData name="Fuentes-Cabrera, Miguel" userId="1bb9fb8f-7ff7-4823-9c46-dbbc0dc47453" providerId="ADAL" clId="{0EC7D4A8-078B-BA40-BB98-898CA1FE9CEC}" dt="2025-10-01T01:11:10.870" v="16"/>
          <ac:inkMkLst>
            <pc:docMk/>
            <pc:sldMk cId="143118852" sldId="297"/>
            <ac:inkMk id="14" creationId="{8EF0BDC1-965A-5D91-74AA-7F7BD82C7832}"/>
          </ac:inkMkLst>
        </pc:inkChg>
        <pc:inkChg chg="add del">
          <ac:chgData name="Fuentes-Cabrera, Miguel" userId="1bb9fb8f-7ff7-4823-9c46-dbbc0dc47453" providerId="ADAL" clId="{0EC7D4A8-078B-BA40-BB98-898CA1FE9CEC}" dt="2025-10-01T01:11:10.870" v="16"/>
          <ac:inkMkLst>
            <pc:docMk/>
            <pc:sldMk cId="143118852" sldId="297"/>
            <ac:inkMk id="15" creationId="{83BF33C8-BC3A-3D5F-1A2C-96C998A866DF}"/>
          </ac:inkMkLst>
        </pc:inkChg>
        <pc:inkChg chg="add del">
          <ac:chgData name="Fuentes-Cabrera, Miguel" userId="1bb9fb8f-7ff7-4823-9c46-dbbc0dc47453" providerId="ADAL" clId="{0EC7D4A8-078B-BA40-BB98-898CA1FE9CEC}" dt="2025-10-01T01:11:10.870" v="16"/>
          <ac:inkMkLst>
            <pc:docMk/>
            <pc:sldMk cId="143118852" sldId="297"/>
            <ac:inkMk id="16" creationId="{74C319AE-3D6F-7CAD-5656-5F8F49213270}"/>
          </ac:inkMkLst>
        </pc:inkChg>
        <pc:inkChg chg="add del">
          <ac:chgData name="Fuentes-Cabrera, Miguel" userId="1bb9fb8f-7ff7-4823-9c46-dbbc0dc47453" providerId="ADAL" clId="{0EC7D4A8-078B-BA40-BB98-898CA1FE9CEC}" dt="2025-10-01T01:11:10.870" v="16"/>
          <ac:inkMkLst>
            <pc:docMk/>
            <pc:sldMk cId="143118852" sldId="297"/>
            <ac:inkMk id="17" creationId="{5D5D9DC8-5CD7-A4C2-37B4-E56AC840E521}"/>
          </ac:inkMkLst>
        </pc:inkChg>
        <pc:inkChg chg="add reco">
          <ac:chgData name="Fuentes-Cabrera, Miguel" userId="1bb9fb8f-7ff7-4823-9c46-dbbc0dc47453" providerId="ADAL" clId="{0EC7D4A8-078B-BA40-BB98-898CA1FE9CEC}" dt="2025-10-01T01:11:10.870" v="16"/>
          <ac:inkMkLst>
            <pc:docMk/>
            <pc:sldMk cId="143118852" sldId="297"/>
            <ac:inkMk id="18" creationId="{02AE6C51-ED1F-39F3-5331-F03997B15CC9}"/>
          </ac:inkMkLst>
        </pc:inkChg>
        <pc:inkChg chg="add del">
          <ac:chgData name="Fuentes-Cabrera, Miguel" userId="1bb9fb8f-7ff7-4823-9c46-dbbc0dc47453" providerId="ADAL" clId="{0EC7D4A8-078B-BA40-BB98-898CA1FE9CEC}" dt="2025-10-01T01:11:25.755" v="23"/>
          <ac:inkMkLst>
            <pc:docMk/>
            <pc:sldMk cId="143118852" sldId="297"/>
            <ac:inkMk id="19" creationId="{325C2769-54BA-362E-DBE9-2261837399BE}"/>
          </ac:inkMkLst>
        </pc:inkChg>
        <pc:inkChg chg="add del">
          <ac:chgData name="Fuentes-Cabrera, Miguel" userId="1bb9fb8f-7ff7-4823-9c46-dbbc0dc47453" providerId="ADAL" clId="{0EC7D4A8-078B-BA40-BB98-898CA1FE9CEC}" dt="2025-10-01T01:11:25.755" v="23"/>
          <ac:inkMkLst>
            <pc:docMk/>
            <pc:sldMk cId="143118852" sldId="297"/>
            <ac:inkMk id="20" creationId="{DB8828FD-F1C6-0E46-9A96-C77BFF82DBDF}"/>
          </ac:inkMkLst>
        </pc:inkChg>
        <pc:inkChg chg="add del">
          <ac:chgData name="Fuentes-Cabrera, Miguel" userId="1bb9fb8f-7ff7-4823-9c46-dbbc0dc47453" providerId="ADAL" clId="{0EC7D4A8-078B-BA40-BB98-898CA1FE9CEC}" dt="2025-10-01T01:11:25.755" v="23"/>
          <ac:inkMkLst>
            <pc:docMk/>
            <pc:sldMk cId="143118852" sldId="297"/>
            <ac:inkMk id="21" creationId="{B54CA3E1-BE37-827E-40C7-BCADA5248CD1}"/>
          </ac:inkMkLst>
        </pc:inkChg>
        <pc:inkChg chg="add del">
          <ac:chgData name="Fuentes-Cabrera, Miguel" userId="1bb9fb8f-7ff7-4823-9c46-dbbc0dc47453" providerId="ADAL" clId="{0EC7D4A8-078B-BA40-BB98-898CA1FE9CEC}" dt="2025-10-01T01:11:25.755" v="23"/>
          <ac:inkMkLst>
            <pc:docMk/>
            <pc:sldMk cId="143118852" sldId="297"/>
            <ac:inkMk id="22" creationId="{245C43CC-8708-F178-A5ED-5974BB3226B0}"/>
          </ac:inkMkLst>
        </pc:inkChg>
        <pc:inkChg chg="add del">
          <ac:chgData name="Fuentes-Cabrera, Miguel" userId="1bb9fb8f-7ff7-4823-9c46-dbbc0dc47453" providerId="ADAL" clId="{0EC7D4A8-078B-BA40-BB98-898CA1FE9CEC}" dt="2025-10-01T01:11:25.755" v="23"/>
          <ac:inkMkLst>
            <pc:docMk/>
            <pc:sldMk cId="143118852" sldId="297"/>
            <ac:inkMk id="23" creationId="{F27EA225-5FC7-D34B-7DFF-F19AE58A058E}"/>
          </ac:inkMkLst>
        </pc:inkChg>
        <pc:inkChg chg="add del">
          <ac:chgData name="Fuentes-Cabrera, Miguel" userId="1bb9fb8f-7ff7-4823-9c46-dbbc0dc47453" providerId="ADAL" clId="{0EC7D4A8-078B-BA40-BB98-898CA1FE9CEC}" dt="2025-10-01T01:11:25.755" v="23"/>
          <ac:inkMkLst>
            <pc:docMk/>
            <pc:sldMk cId="143118852" sldId="297"/>
            <ac:inkMk id="24" creationId="{7F636A55-E84A-0502-A262-34D910FE898E}"/>
          </ac:inkMkLst>
        </pc:inkChg>
        <pc:inkChg chg="add mod reco modStrokes">
          <ac:chgData name="Fuentes-Cabrera, Miguel" userId="1bb9fb8f-7ff7-4823-9c46-dbbc0dc47453" providerId="ADAL" clId="{0EC7D4A8-078B-BA40-BB98-898CA1FE9CEC}" dt="2025-10-01T01:11:27.248" v="24"/>
          <ac:inkMkLst>
            <pc:docMk/>
            <pc:sldMk cId="143118852" sldId="297"/>
            <ac:inkMk id="25" creationId="{5417C773-5270-79A6-36BB-9CEDBECD2926}"/>
          </ac:inkMkLst>
        </pc:inkChg>
        <pc:inkChg chg="add">
          <ac:chgData name="Fuentes-Cabrera, Miguel" userId="1bb9fb8f-7ff7-4823-9c46-dbbc0dc47453" providerId="ADAL" clId="{0EC7D4A8-078B-BA40-BB98-898CA1FE9CEC}" dt="2025-10-01T01:11:29.298" v="25"/>
          <ac:inkMkLst>
            <pc:docMk/>
            <pc:sldMk cId="143118852" sldId="297"/>
            <ac:inkMk id="26" creationId="{89661B04-BC51-D0F7-EAF8-F192000EC860}"/>
          </ac:inkMkLst>
        </pc:inkChg>
        <pc:inkChg chg="add del">
          <ac:chgData name="Fuentes-Cabrera, Miguel" userId="1bb9fb8f-7ff7-4823-9c46-dbbc0dc47453" providerId="ADAL" clId="{0EC7D4A8-078B-BA40-BB98-898CA1FE9CEC}" dt="2025-10-01T01:11:32.945" v="33"/>
          <ac:inkMkLst>
            <pc:docMk/>
            <pc:sldMk cId="143118852" sldId="297"/>
            <ac:inkMk id="27" creationId="{A04D02E0-4E9F-67C1-2EBA-296C060BFC95}"/>
          </ac:inkMkLst>
        </pc:inkChg>
        <pc:inkChg chg="add del">
          <ac:chgData name="Fuentes-Cabrera, Miguel" userId="1bb9fb8f-7ff7-4823-9c46-dbbc0dc47453" providerId="ADAL" clId="{0EC7D4A8-078B-BA40-BB98-898CA1FE9CEC}" dt="2025-10-01T01:11:32.945" v="33"/>
          <ac:inkMkLst>
            <pc:docMk/>
            <pc:sldMk cId="143118852" sldId="297"/>
            <ac:inkMk id="28" creationId="{F3B7FFB8-8414-5B51-1F99-BAE4601435FD}"/>
          </ac:inkMkLst>
        </pc:inkChg>
        <pc:inkChg chg="add del">
          <ac:chgData name="Fuentes-Cabrera, Miguel" userId="1bb9fb8f-7ff7-4823-9c46-dbbc0dc47453" providerId="ADAL" clId="{0EC7D4A8-078B-BA40-BB98-898CA1FE9CEC}" dt="2025-10-01T01:11:32.945" v="33"/>
          <ac:inkMkLst>
            <pc:docMk/>
            <pc:sldMk cId="143118852" sldId="297"/>
            <ac:inkMk id="29" creationId="{ADEFE656-34CA-6B3E-CBD2-54589F591F04}"/>
          </ac:inkMkLst>
        </pc:inkChg>
        <pc:inkChg chg="add del">
          <ac:chgData name="Fuentes-Cabrera, Miguel" userId="1bb9fb8f-7ff7-4823-9c46-dbbc0dc47453" providerId="ADAL" clId="{0EC7D4A8-078B-BA40-BB98-898CA1FE9CEC}" dt="2025-10-01T01:11:32.945" v="33"/>
          <ac:inkMkLst>
            <pc:docMk/>
            <pc:sldMk cId="143118852" sldId="297"/>
            <ac:inkMk id="30" creationId="{B03B0DE9-32A6-D27D-0B47-0B867A91FEFB}"/>
          </ac:inkMkLst>
        </pc:inkChg>
        <pc:inkChg chg="add del">
          <ac:chgData name="Fuentes-Cabrera, Miguel" userId="1bb9fb8f-7ff7-4823-9c46-dbbc0dc47453" providerId="ADAL" clId="{0EC7D4A8-078B-BA40-BB98-898CA1FE9CEC}" dt="2025-10-01T01:11:32.945" v="33"/>
          <ac:inkMkLst>
            <pc:docMk/>
            <pc:sldMk cId="143118852" sldId="297"/>
            <ac:inkMk id="31" creationId="{DCD52A13-3071-C5F5-9240-84EE337DC9AB}"/>
          </ac:inkMkLst>
        </pc:inkChg>
        <pc:inkChg chg="add del">
          <ac:chgData name="Fuentes-Cabrera, Miguel" userId="1bb9fb8f-7ff7-4823-9c46-dbbc0dc47453" providerId="ADAL" clId="{0EC7D4A8-078B-BA40-BB98-898CA1FE9CEC}" dt="2025-10-01T01:11:32.945" v="33"/>
          <ac:inkMkLst>
            <pc:docMk/>
            <pc:sldMk cId="143118852" sldId="297"/>
            <ac:inkMk id="32" creationId="{36336FC6-4F20-6C7A-12F6-5C9E1595E4E1}"/>
          </ac:inkMkLst>
        </pc:inkChg>
        <pc:inkChg chg="add del">
          <ac:chgData name="Fuentes-Cabrera, Miguel" userId="1bb9fb8f-7ff7-4823-9c46-dbbc0dc47453" providerId="ADAL" clId="{0EC7D4A8-078B-BA40-BB98-898CA1FE9CEC}" dt="2025-10-01T01:11:32.945" v="33"/>
          <ac:inkMkLst>
            <pc:docMk/>
            <pc:sldMk cId="143118852" sldId="297"/>
            <ac:inkMk id="33" creationId="{8077D86B-C490-1DDA-E3D4-3597EA1E65FE}"/>
          </ac:inkMkLst>
        </pc:inkChg>
        <pc:inkChg chg="add reco">
          <ac:chgData name="Fuentes-Cabrera, Miguel" userId="1bb9fb8f-7ff7-4823-9c46-dbbc0dc47453" providerId="ADAL" clId="{0EC7D4A8-078B-BA40-BB98-898CA1FE9CEC}" dt="2025-10-01T01:11:32.945" v="33"/>
          <ac:inkMkLst>
            <pc:docMk/>
            <pc:sldMk cId="143118852" sldId="297"/>
            <ac:inkMk id="34" creationId="{0B60E547-866E-E5A9-0A12-CED8CD21F711}"/>
          </ac:inkMkLst>
        </pc:inkChg>
        <pc:inkChg chg="add reco">
          <ac:chgData name="Fuentes-Cabrera, Miguel" userId="1bb9fb8f-7ff7-4823-9c46-dbbc0dc47453" providerId="ADAL" clId="{0EC7D4A8-078B-BA40-BB98-898CA1FE9CEC}" dt="2025-10-01T01:11:32.945" v="33"/>
          <ac:inkMkLst>
            <pc:docMk/>
            <pc:sldMk cId="143118852" sldId="297"/>
            <ac:inkMk id="35" creationId="{8AA55238-7256-CBDF-7B93-0A9EB5A5C99C}"/>
          </ac:inkMkLst>
        </pc:inkChg>
        <pc:inkChg chg="add reco">
          <ac:chgData name="Fuentes-Cabrera, Miguel" userId="1bb9fb8f-7ff7-4823-9c46-dbbc0dc47453" providerId="ADAL" clId="{0EC7D4A8-078B-BA40-BB98-898CA1FE9CEC}" dt="2025-10-01T01:11:32.945" v="33"/>
          <ac:inkMkLst>
            <pc:docMk/>
            <pc:sldMk cId="143118852" sldId="297"/>
            <ac:inkMk id="36" creationId="{3D3FDE80-6D1E-9E67-879D-6DAE2CE44928}"/>
          </ac:inkMkLst>
        </pc:inkChg>
        <pc:inkChg chg="add">
          <ac:chgData name="Fuentes-Cabrera, Miguel" userId="1bb9fb8f-7ff7-4823-9c46-dbbc0dc47453" providerId="ADAL" clId="{0EC7D4A8-078B-BA40-BB98-898CA1FE9CEC}" dt="2025-10-01T01:11:33.393" v="34"/>
          <ac:inkMkLst>
            <pc:docMk/>
            <pc:sldMk cId="143118852" sldId="297"/>
            <ac:inkMk id="37" creationId="{190936BB-2A86-8861-3E9A-7DFAB3C7B065}"/>
          </ac:inkMkLst>
        </pc:inkChg>
        <pc:inkChg chg="add">
          <ac:chgData name="Fuentes-Cabrera, Miguel" userId="1bb9fb8f-7ff7-4823-9c46-dbbc0dc47453" providerId="ADAL" clId="{0EC7D4A8-078B-BA40-BB98-898CA1FE9CEC}" dt="2025-10-01T01:11:33.630" v="35"/>
          <ac:inkMkLst>
            <pc:docMk/>
            <pc:sldMk cId="143118852" sldId="297"/>
            <ac:inkMk id="38" creationId="{B20A4478-B480-FEC7-0A70-7EE0F7A4CCAE}"/>
          </ac:inkMkLst>
        </pc:inkChg>
        <pc:inkChg chg="add">
          <ac:chgData name="Fuentes-Cabrera, Miguel" userId="1bb9fb8f-7ff7-4823-9c46-dbbc0dc47453" providerId="ADAL" clId="{0EC7D4A8-078B-BA40-BB98-898CA1FE9CEC}" dt="2025-10-01T01:11:34.509" v="36"/>
          <ac:inkMkLst>
            <pc:docMk/>
            <pc:sldMk cId="143118852" sldId="297"/>
            <ac:inkMk id="39" creationId="{08E181E9-3B16-E5DE-2490-44972EFA83CA}"/>
          </ac:inkMkLst>
        </pc:inkChg>
        <pc:inkChg chg="add del">
          <ac:chgData name="Fuentes-Cabrera, Miguel" userId="1bb9fb8f-7ff7-4823-9c46-dbbc0dc47453" providerId="ADAL" clId="{0EC7D4A8-078B-BA40-BB98-898CA1FE9CEC}" dt="2025-10-01T01:11:40.182" v="51"/>
          <ac:inkMkLst>
            <pc:docMk/>
            <pc:sldMk cId="143118852" sldId="297"/>
            <ac:inkMk id="40" creationId="{F6D51B90-18A0-1A85-1B76-94B7CCAD922F}"/>
          </ac:inkMkLst>
        </pc:inkChg>
        <pc:inkChg chg="add">
          <ac:chgData name="Fuentes-Cabrera, Miguel" userId="1bb9fb8f-7ff7-4823-9c46-dbbc0dc47453" providerId="ADAL" clId="{0EC7D4A8-078B-BA40-BB98-898CA1FE9CEC}" dt="2025-10-01T01:11:34.963" v="38"/>
          <ac:inkMkLst>
            <pc:docMk/>
            <pc:sldMk cId="143118852" sldId="297"/>
            <ac:inkMk id="41" creationId="{5049A626-8FA7-D105-91D6-9A1E1BFD1AAE}"/>
          </ac:inkMkLst>
        </pc:inkChg>
        <pc:inkChg chg="add">
          <ac:chgData name="Fuentes-Cabrera, Miguel" userId="1bb9fb8f-7ff7-4823-9c46-dbbc0dc47453" providerId="ADAL" clId="{0EC7D4A8-078B-BA40-BB98-898CA1FE9CEC}" dt="2025-10-01T01:11:35.541" v="39"/>
          <ac:inkMkLst>
            <pc:docMk/>
            <pc:sldMk cId="143118852" sldId="297"/>
            <ac:inkMk id="42" creationId="{211F0A0D-8E21-2892-7F17-7A711D5808D4}"/>
          </ac:inkMkLst>
        </pc:inkChg>
        <pc:inkChg chg="add del">
          <ac:chgData name="Fuentes-Cabrera, Miguel" userId="1bb9fb8f-7ff7-4823-9c46-dbbc0dc47453" providerId="ADAL" clId="{0EC7D4A8-078B-BA40-BB98-898CA1FE9CEC}" dt="2025-10-01T01:11:40.182" v="51"/>
          <ac:inkMkLst>
            <pc:docMk/>
            <pc:sldMk cId="143118852" sldId="297"/>
            <ac:inkMk id="43" creationId="{3EE33FFF-4128-4EB4-30D7-A102C49F8797}"/>
          </ac:inkMkLst>
        </pc:inkChg>
        <pc:inkChg chg="add del">
          <ac:chgData name="Fuentes-Cabrera, Miguel" userId="1bb9fb8f-7ff7-4823-9c46-dbbc0dc47453" providerId="ADAL" clId="{0EC7D4A8-078B-BA40-BB98-898CA1FE9CEC}" dt="2025-10-01T01:11:40.182" v="51"/>
          <ac:inkMkLst>
            <pc:docMk/>
            <pc:sldMk cId="143118852" sldId="297"/>
            <ac:inkMk id="44" creationId="{35F5249D-2AC2-8253-3DA3-E32C093D0687}"/>
          </ac:inkMkLst>
        </pc:inkChg>
        <pc:inkChg chg="add">
          <ac:chgData name="Fuentes-Cabrera, Miguel" userId="1bb9fb8f-7ff7-4823-9c46-dbbc0dc47453" providerId="ADAL" clId="{0EC7D4A8-078B-BA40-BB98-898CA1FE9CEC}" dt="2025-10-01T01:11:36.633" v="42"/>
          <ac:inkMkLst>
            <pc:docMk/>
            <pc:sldMk cId="143118852" sldId="297"/>
            <ac:inkMk id="45" creationId="{B9886421-C2A4-0115-78C7-B85069BD6D75}"/>
          </ac:inkMkLst>
        </pc:inkChg>
        <pc:inkChg chg="add del">
          <ac:chgData name="Fuentes-Cabrera, Miguel" userId="1bb9fb8f-7ff7-4823-9c46-dbbc0dc47453" providerId="ADAL" clId="{0EC7D4A8-078B-BA40-BB98-898CA1FE9CEC}" dt="2025-10-01T01:11:40.182" v="51"/>
          <ac:inkMkLst>
            <pc:docMk/>
            <pc:sldMk cId="143118852" sldId="297"/>
            <ac:inkMk id="46" creationId="{FE616097-55B3-F542-689F-73135F524068}"/>
          </ac:inkMkLst>
        </pc:inkChg>
        <pc:inkChg chg="add del">
          <ac:chgData name="Fuentes-Cabrera, Miguel" userId="1bb9fb8f-7ff7-4823-9c46-dbbc0dc47453" providerId="ADAL" clId="{0EC7D4A8-078B-BA40-BB98-898CA1FE9CEC}" dt="2025-10-01T01:11:40.182" v="51"/>
          <ac:inkMkLst>
            <pc:docMk/>
            <pc:sldMk cId="143118852" sldId="297"/>
            <ac:inkMk id="47" creationId="{32471280-CDCF-68BC-4D79-2D606DC8A9D2}"/>
          </ac:inkMkLst>
        </pc:inkChg>
        <pc:inkChg chg="add">
          <ac:chgData name="Fuentes-Cabrera, Miguel" userId="1bb9fb8f-7ff7-4823-9c46-dbbc0dc47453" providerId="ADAL" clId="{0EC7D4A8-078B-BA40-BB98-898CA1FE9CEC}" dt="2025-10-01T01:11:37.243" v="45"/>
          <ac:inkMkLst>
            <pc:docMk/>
            <pc:sldMk cId="143118852" sldId="297"/>
            <ac:inkMk id="48" creationId="{CA727D18-5872-CAE5-28D3-C89A63DAB99D}"/>
          </ac:inkMkLst>
        </pc:inkChg>
        <pc:inkChg chg="add del">
          <ac:chgData name="Fuentes-Cabrera, Miguel" userId="1bb9fb8f-7ff7-4823-9c46-dbbc0dc47453" providerId="ADAL" clId="{0EC7D4A8-078B-BA40-BB98-898CA1FE9CEC}" dt="2025-10-01T01:11:40.182" v="51"/>
          <ac:inkMkLst>
            <pc:docMk/>
            <pc:sldMk cId="143118852" sldId="297"/>
            <ac:inkMk id="49" creationId="{1AB80613-73FF-BE2B-7DCA-8B0CF2AAED38}"/>
          </ac:inkMkLst>
        </pc:inkChg>
        <pc:inkChg chg="add del">
          <ac:chgData name="Fuentes-Cabrera, Miguel" userId="1bb9fb8f-7ff7-4823-9c46-dbbc0dc47453" providerId="ADAL" clId="{0EC7D4A8-078B-BA40-BB98-898CA1FE9CEC}" dt="2025-10-01T01:11:40.182" v="51"/>
          <ac:inkMkLst>
            <pc:docMk/>
            <pc:sldMk cId="143118852" sldId="297"/>
            <ac:inkMk id="50" creationId="{9AB2499E-C01F-51ED-AC83-87C3E1D5C135}"/>
          </ac:inkMkLst>
        </pc:inkChg>
        <pc:inkChg chg="add">
          <ac:chgData name="Fuentes-Cabrera, Miguel" userId="1bb9fb8f-7ff7-4823-9c46-dbbc0dc47453" providerId="ADAL" clId="{0EC7D4A8-078B-BA40-BB98-898CA1FE9CEC}" dt="2025-10-01T01:11:38.380" v="48"/>
          <ac:inkMkLst>
            <pc:docMk/>
            <pc:sldMk cId="143118852" sldId="297"/>
            <ac:inkMk id="51" creationId="{BE367755-0E45-DADA-F95E-A0F18A43AF7E}"/>
          </ac:inkMkLst>
        </pc:inkChg>
        <pc:inkChg chg="add">
          <ac:chgData name="Fuentes-Cabrera, Miguel" userId="1bb9fb8f-7ff7-4823-9c46-dbbc0dc47453" providerId="ADAL" clId="{0EC7D4A8-078B-BA40-BB98-898CA1FE9CEC}" dt="2025-10-01T01:11:39.091" v="49"/>
          <ac:inkMkLst>
            <pc:docMk/>
            <pc:sldMk cId="143118852" sldId="297"/>
            <ac:inkMk id="52" creationId="{6FB479E2-8F6C-453C-46B4-D2E6CAFBF505}"/>
          </ac:inkMkLst>
        </pc:inkChg>
        <pc:inkChg chg="add">
          <ac:chgData name="Fuentes-Cabrera, Miguel" userId="1bb9fb8f-7ff7-4823-9c46-dbbc0dc47453" providerId="ADAL" clId="{0EC7D4A8-078B-BA40-BB98-898CA1FE9CEC}" dt="2025-10-01T01:11:39.509" v="50"/>
          <ac:inkMkLst>
            <pc:docMk/>
            <pc:sldMk cId="143118852" sldId="297"/>
            <ac:inkMk id="53" creationId="{1A9B132B-8C68-6594-7AD4-36D6DDEE6919}"/>
          </ac:inkMkLst>
        </pc:inkChg>
        <pc:inkChg chg="add reco">
          <ac:chgData name="Fuentes-Cabrera, Miguel" userId="1bb9fb8f-7ff7-4823-9c46-dbbc0dc47453" providerId="ADAL" clId="{0EC7D4A8-078B-BA40-BB98-898CA1FE9CEC}" dt="2025-10-01T01:11:40.182" v="51"/>
          <ac:inkMkLst>
            <pc:docMk/>
            <pc:sldMk cId="143118852" sldId="297"/>
            <ac:inkMk id="54" creationId="{E3863F6F-6C8F-8100-F803-BA965F00A0A5}"/>
          </ac:inkMkLst>
        </pc:inkChg>
        <pc:inkChg chg="add reco">
          <ac:chgData name="Fuentes-Cabrera, Miguel" userId="1bb9fb8f-7ff7-4823-9c46-dbbc0dc47453" providerId="ADAL" clId="{0EC7D4A8-078B-BA40-BB98-898CA1FE9CEC}" dt="2025-10-01T01:11:40.182" v="51"/>
          <ac:inkMkLst>
            <pc:docMk/>
            <pc:sldMk cId="143118852" sldId="297"/>
            <ac:inkMk id="55" creationId="{F1DBAF8F-EC75-DFB8-DC69-4059080D6800}"/>
          </ac:inkMkLst>
        </pc:inkChg>
        <pc:inkChg chg="add reco">
          <ac:chgData name="Fuentes-Cabrera, Miguel" userId="1bb9fb8f-7ff7-4823-9c46-dbbc0dc47453" providerId="ADAL" clId="{0EC7D4A8-078B-BA40-BB98-898CA1FE9CEC}" dt="2025-10-01T01:11:40.182" v="51"/>
          <ac:inkMkLst>
            <pc:docMk/>
            <pc:sldMk cId="143118852" sldId="297"/>
            <ac:inkMk id="56" creationId="{C5EE991B-CC6A-6BB5-2F42-964BFD93B457}"/>
          </ac:inkMkLst>
        </pc:inkChg>
        <pc:inkChg chg="add del">
          <ac:chgData name="Fuentes-Cabrera, Miguel" userId="1bb9fb8f-7ff7-4823-9c46-dbbc0dc47453" providerId="ADAL" clId="{0EC7D4A8-078B-BA40-BB98-898CA1FE9CEC}" dt="2025-10-01T01:11:46.330" v="61"/>
          <ac:inkMkLst>
            <pc:docMk/>
            <pc:sldMk cId="143118852" sldId="297"/>
            <ac:inkMk id="58" creationId="{6EDE86C7-6467-4D3F-71D6-CA051C10AEA8}"/>
          </ac:inkMkLst>
        </pc:inkChg>
        <pc:inkChg chg="add del">
          <ac:chgData name="Fuentes-Cabrera, Miguel" userId="1bb9fb8f-7ff7-4823-9c46-dbbc0dc47453" providerId="ADAL" clId="{0EC7D4A8-078B-BA40-BB98-898CA1FE9CEC}" dt="2025-10-01T01:11:46.330" v="61"/>
          <ac:inkMkLst>
            <pc:docMk/>
            <pc:sldMk cId="143118852" sldId="297"/>
            <ac:inkMk id="59" creationId="{15B0FB3A-D37E-D3CD-7295-417C6E4B7DDB}"/>
          </ac:inkMkLst>
        </pc:inkChg>
        <pc:inkChg chg="add del">
          <ac:chgData name="Fuentes-Cabrera, Miguel" userId="1bb9fb8f-7ff7-4823-9c46-dbbc0dc47453" providerId="ADAL" clId="{0EC7D4A8-078B-BA40-BB98-898CA1FE9CEC}" dt="2025-10-01T01:11:46.330" v="61"/>
          <ac:inkMkLst>
            <pc:docMk/>
            <pc:sldMk cId="143118852" sldId="297"/>
            <ac:inkMk id="60" creationId="{0CBDA4DE-0B7A-4108-A629-2520379DE42A}"/>
          </ac:inkMkLst>
        </pc:inkChg>
        <pc:inkChg chg="add del">
          <ac:chgData name="Fuentes-Cabrera, Miguel" userId="1bb9fb8f-7ff7-4823-9c46-dbbc0dc47453" providerId="ADAL" clId="{0EC7D4A8-078B-BA40-BB98-898CA1FE9CEC}" dt="2025-10-01T01:11:46.330" v="61"/>
          <ac:inkMkLst>
            <pc:docMk/>
            <pc:sldMk cId="143118852" sldId="297"/>
            <ac:inkMk id="61" creationId="{31103300-8E0F-F701-C312-C7042FAFF032}"/>
          </ac:inkMkLst>
        </pc:inkChg>
        <pc:inkChg chg="add del">
          <ac:chgData name="Fuentes-Cabrera, Miguel" userId="1bb9fb8f-7ff7-4823-9c46-dbbc0dc47453" providerId="ADAL" clId="{0EC7D4A8-078B-BA40-BB98-898CA1FE9CEC}" dt="2025-10-01T01:11:46.330" v="61"/>
          <ac:inkMkLst>
            <pc:docMk/>
            <pc:sldMk cId="143118852" sldId="297"/>
            <ac:inkMk id="62" creationId="{C65A9064-9097-2FE7-2E78-842AC64DAAB2}"/>
          </ac:inkMkLst>
        </pc:inkChg>
        <pc:inkChg chg="add del">
          <ac:chgData name="Fuentes-Cabrera, Miguel" userId="1bb9fb8f-7ff7-4823-9c46-dbbc0dc47453" providerId="ADAL" clId="{0EC7D4A8-078B-BA40-BB98-898CA1FE9CEC}" dt="2025-10-01T01:11:46.330" v="61"/>
          <ac:inkMkLst>
            <pc:docMk/>
            <pc:sldMk cId="143118852" sldId="297"/>
            <ac:inkMk id="63" creationId="{0553E52F-FD23-64EF-DC8B-530B5A964210}"/>
          </ac:inkMkLst>
        </pc:inkChg>
        <pc:inkChg chg="add del">
          <ac:chgData name="Fuentes-Cabrera, Miguel" userId="1bb9fb8f-7ff7-4823-9c46-dbbc0dc47453" providerId="ADAL" clId="{0EC7D4A8-078B-BA40-BB98-898CA1FE9CEC}" dt="2025-10-01T01:11:46.330" v="61"/>
          <ac:inkMkLst>
            <pc:docMk/>
            <pc:sldMk cId="143118852" sldId="297"/>
            <ac:inkMk id="64" creationId="{6283C480-9567-83BC-0F7D-5DD490C682B9}"/>
          </ac:inkMkLst>
        </pc:inkChg>
        <pc:inkChg chg="add del">
          <ac:chgData name="Fuentes-Cabrera, Miguel" userId="1bb9fb8f-7ff7-4823-9c46-dbbc0dc47453" providerId="ADAL" clId="{0EC7D4A8-078B-BA40-BB98-898CA1FE9CEC}" dt="2025-10-01T01:11:46.330" v="61"/>
          <ac:inkMkLst>
            <pc:docMk/>
            <pc:sldMk cId="143118852" sldId="297"/>
            <ac:inkMk id="65" creationId="{3A0895EF-B812-10FF-8C20-94A0BBE539CD}"/>
          </ac:inkMkLst>
        </pc:inkChg>
        <pc:inkChg chg="add del">
          <ac:chgData name="Fuentes-Cabrera, Miguel" userId="1bb9fb8f-7ff7-4823-9c46-dbbc0dc47453" providerId="ADAL" clId="{0EC7D4A8-078B-BA40-BB98-898CA1FE9CEC}" dt="2025-10-01T01:11:46.330" v="61"/>
          <ac:inkMkLst>
            <pc:docMk/>
            <pc:sldMk cId="143118852" sldId="297"/>
            <ac:inkMk id="66" creationId="{12B9B957-2246-3A57-8CE2-AC793041BFF5}"/>
          </ac:inkMkLst>
        </pc:inkChg>
        <pc:inkChg chg="add reco">
          <ac:chgData name="Fuentes-Cabrera, Miguel" userId="1bb9fb8f-7ff7-4823-9c46-dbbc0dc47453" providerId="ADAL" clId="{0EC7D4A8-078B-BA40-BB98-898CA1FE9CEC}" dt="2025-10-01T01:11:46.330" v="61"/>
          <ac:inkMkLst>
            <pc:docMk/>
            <pc:sldMk cId="143118852" sldId="297"/>
            <ac:inkMk id="67" creationId="{2601E5E5-355B-B4B8-320E-1A14D707EB11}"/>
          </ac:inkMkLst>
        </pc:inkChg>
        <pc:inkChg chg="add del">
          <ac:chgData name="Fuentes-Cabrera, Miguel" userId="1bb9fb8f-7ff7-4823-9c46-dbbc0dc47453" providerId="ADAL" clId="{0EC7D4A8-078B-BA40-BB98-898CA1FE9CEC}" dt="2025-10-01T01:11:48.995" v="64"/>
          <ac:inkMkLst>
            <pc:docMk/>
            <pc:sldMk cId="143118852" sldId="297"/>
            <ac:inkMk id="68" creationId="{5253418B-FE9B-F2B4-FDCD-F382C5DC3D03}"/>
          </ac:inkMkLst>
        </pc:inkChg>
        <pc:inkChg chg="add del">
          <ac:chgData name="Fuentes-Cabrera, Miguel" userId="1bb9fb8f-7ff7-4823-9c46-dbbc0dc47453" providerId="ADAL" clId="{0EC7D4A8-078B-BA40-BB98-898CA1FE9CEC}" dt="2025-10-01T01:11:48.995" v="64"/>
          <ac:inkMkLst>
            <pc:docMk/>
            <pc:sldMk cId="143118852" sldId="297"/>
            <ac:inkMk id="69" creationId="{A95347A9-C150-33E7-09D7-3CFDD24FF85B}"/>
          </ac:inkMkLst>
        </pc:inkChg>
        <pc:inkChg chg="add reco">
          <ac:chgData name="Fuentes-Cabrera, Miguel" userId="1bb9fb8f-7ff7-4823-9c46-dbbc0dc47453" providerId="ADAL" clId="{0EC7D4A8-078B-BA40-BB98-898CA1FE9CEC}" dt="2025-10-01T01:11:48.995" v="64"/>
          <ac:inkMkLst>
            <pc:docMk/>
            <pc:sldMk cId="143118852" sldId="297"/>
            <ac:inkMk id="70" creationId="{BD8CE8E8-9374-4F10-A1F0-D3C813269F41}"/>
          </ac:inkMkLst>
        </pc:inkChg>
        <pc:inkChg chg="add del">
          <ac:chgData name="Fuentes-Cabrera, Miguel" userId="1bb9fb8f-7ff7-4823-9c46-dbbc0dc47453" providerId="ADAL" clId="{0EC7D4A8-078B-BA40-BB98-898CA1FE9CEC}" dt="2025-10-01T01:11:53.098" v="72"/>
          <ac:inkMkLst>
            <pc:docMk/>
            <pc:sldMk cId="143118852" sldId="297"/>
            <ac:inkMk id="71" creationId="{97C9DC75-66C5-4130-5CE0-5D9846D6650E}"/>
          </ac:inkMkLst>
        </pc:inkChg>
        <pc:inkChg chg="add del">
          <ac:chgData name="Fuentes-Cabrera, Miguel" userId="1bb9fb8f-7ff7-4823-9c46-dbbc0dc47453" providerId="ADAL" clId="{0EC7D4A8-078B-BA40-BB98-898CA1FE9CEC}" dt="2025-10-01T01:11:53.098" v="72"/>
          <ac:inkMkLst>
            <pc:docMk/>
            <pc:sldMk cId="143118852" sldId="297"/>
            <ac:inkMk id="72" creationId="{2488EA45-072E-DD88-08A3-E05BDE6FCFCB}"/>
          </ac:inkMkLst>
        </pc:inkChg>
        <pc:inkChg chg="add del">
          <ac:chgData name="Fuentes-Cabrera, Miguel" userId="1bb9fb8f-7ff7-4823-9c46-dbbc0dc47453" providerId="ADAL" clId="{0EC7D4A8-078B-BA40-BB98-898CA1FE9CEC}" dt="2025-10-01T01:11:53.098" v="72"/>
          <ac:inkMkLst>
            <pc:docMk/>
            <pc:sldMk cId="143118852" sldId="297"/>
            <ac:inkMk id="73" creationId="{CCEC11BC-A02C-21EC-4530-B7B01123FB94}"/>
          </ac:inkMkLst>
        </pc:inkChg>
        <pc:inkChg chg="add del">
          <ac:chgData name="Fuentes-Cabrera, Miguel" userId="1bb9fb8f-7ff7-4823-9c46-dbbc0dc47453" providerId="ADAL" clId="{0EC7D4A8-078B-BA40-BB98-898CA1FE9CEC}" dt="2025-10-01T01:11:53.098" v="72"/>
          <ac:inkMkLst>
            <pc:docMk/>
            <pc:sldMk cId="143118852" sldId="297"/>
            <ac:inkMk id="74" creationId="{6B2FAF58-21E5-D37D-291A-FF4BFA4C71CF}"/>
          </ac:inkMkLst>
        </pc:inkChg>
        <pc:inkChg chg="add del">
          <ac:chgData name="Fuentes-Cabrera, Miguel" userId="1bb9fb8f-7ff7-4823-9c46-dbbc0dc47453" providerId="ADAL" clId="{0EC7D4A8-078B-BA40-BB98-898CA1FE9CEC}" dt="2025-10-01T01:11:53.098" v="72"/>
          <ac:inkMkLst>
            <pc:docMk/>
            <pc:sldMk cId="143118852" sldId="297"/>
            <ac:inkMk id="75" creationId="{D7F8AF02-1C72-6EE4-B4E6-EA8FAC972DB7}"/>
          </ac:inkMkLst>
        </pc:inkChg>
        <pc:inkChg chg="add del">
          <ac:chgData name="Fuentes-Cabrera, Miguel" userId="1bb9fb8f-7ff7-4823-9c46-dbbc0dc47453" providerId="ADAL" clId="{0EC7D4A8-078B-BA40-BB98-898CA1FE9CEC}" dt="2025-10-01T01:11:53.098" v="72"/>
          <ac:inkMkLst>
            <pc:docMk/>
            <pc:sldMk cId="143118852" sldId="297"/>
            <ac:inkMk id="76" creationId="{5626CAAE-76EC-330D-AF9F-C16E523B54F1}"/>
          </ac:inkMkLst>
        </pc:inkChg>
        <pc:inkChg chg="add del">
          <ac:chgData name="Fuentes-Cabrera, Miguel" userId="1bb9fb8f-7ff7-4823-9c46-dbbc0dc47453" providerId="ADAL" clId="{0EC7D4A8-078B-BA40-BB98-898CA1FE9CEC}" dt="2025-10-01T01:11:53.098" v="72"/>
          <ac:inkMkLst>
            <pc:docMk/>
            <pc:sldMk cId="143118852" sldId="297"/>
            <ac:inkMk id="77" creationId="{4D066D81-FA44-4C97-CFC4-68AEA808BACF}"/>
          </ac:inkMkLst>
        </pc:inkChg>
        <pc:inkChg chg="add mod reco modStrokes">
          <ac:chgData name="Fuentes-Cabrera, Miguel" userId="1bb9fb8f-7ff7-4823-9c46-dbbc0dc47453" providerId="ADAL" clId="{0EC7D4A8-078B-BA40-BB98-898CA1FE9CEC}" dt="2025-10-01T01:11:54.644" v="73"/>
          <ac:inkMkLst>
            <pc:docMk/>
            <pc:sldMk cId="143118852" sldId="297"/>
            <ac:inkMk id="78" creationId="{B77CBF71-0396-D20D-03AF-2C195D98AC68}"/>
          </ac:inkMkLst>
        </pc:inkChg>
        <pc:inkChg chg="add del">
          <ac:chgData name="Fuentes-Cabrera, Miguel" userId="1bb9fb8f-7ff7-4823-9c46-dbbc0dc47453" providerId="ADAL" clId="{0EC7D4A8-078B-BA40-BB98-898CA1FE9CEC}" dt="2025-10-01T01:11:59.102" v="81"/>
          <ac:inkMkLst>
            <pc:docMk/>
            <pc:sldMk cId="143118852" sldId="297"/>
            <ac:inkMk id="79" creationId="{59D74DC2-8BA5-4B1F-8BFB-642AF4CBC265}"/>
          </ac:inkMkLst>
        </pc:inkChg>
        <pc:inkChg chg="add del">
          <ac:chgData name="Fuentes-Cabrera, Miguel" userId="1bb9fb8f-7ff7-4823-9c46-dbbc0dc47453" providerId="ADAL" clId="{0EC7D4A8-078B-BA40-BB98-898CA1FE9CEC}" dt="2025-10-01T01:11:59.102" v="81"/>
          <ac:inkMkLst>
            <pc:docMk/>
            <pc:sldMk cId="143118852" sldId="297"/>
            <ac:inkMk id="80" creationId="{CE1989F5-00E4-08D4-A3A5-37F3AB3AC045}"/>
          </ac:inkMkLst>
        </pc:inkChg>
        <pc:inkChg chg="add del">
          <ac:chgData name="Fuentes-Cabrera, Miguel" userId="1bb9fb8f-7ff7-4823-9c46-dbbc0dc47453" providerId="ADAL" clId="{0EC7D4A8-078B-BA40-BB98-898CA1FE9CEC}" dt="2025-10-01T01:11:59.102" v="81"/>
          <ac:inkMkLst>
            <pc:docMk/>
            <pc:sldMk cId="143118852" sldId="297"/>
            <ac:inkMk id="81" creationId="{15F9CB3B-4616-93BC-2A9A-200C713C3CB7}"/>
          </ac:inkMkLst>
        </pc:inkChg>
        <pc:inkChg chg="add del">
          <ac:chgData name="Fuentes-Cabrera, Miguel" userId="1bb9fb8f-7ff7-4823-9c46-dbbc0dc47453" providerId="ADAL" clId="{0EC7D4A8-078B-BA40-BB98-898CA1FE9CEC}" dt="2025-10-01T01:11:59.102" v="81"/>
          <ac:inkMkLst>
            <pc:docMk/>
            <pc:sldMk cId="143118852" sldId="297"/>
            <ac:inkMk id="82" creationId="{3D054025-F373-6160-1746-C0978760AA34}"/>
          </ac:inkMkLst>
        </pc:inkChg>
        <pc:inkChg chg="add del">
          <ac:chgData name="Fuentes-Cabrera, Miguel" userId="1bb9fb8f-7ff7-4823-9c46-dbbc0dc47453" providerId="ADAL" clId="{0EC7D4A8-078B-BA40-BB98-898CA1FE9CEC}" dt="2025-10-01T01:11:59.102" v="81"/>
          <ac:inkMkLst>
            <pc:docMk/>
            <pc:sldMk cId="143118852" sldId="297"/>
            <ac:inkMk id="83" creationId="{F950A68B-8F51-C09C-6534-6CA9621E2468}"/>
          </ac:inkMkLst>
        </pc:inkChg>
        <pc:inkChg chg="add del">
          <ac:chgData name="Fuentes-Cabrera, Miguel" userId="1bb9fb8f-7ff7-4823-9c46-dbbc0dc47453" providerId="ADAL" clId="{0EC7D4A8-078B-BA40-BB98-898CA1FE9CEC}" dt="2025-10-01T01:11:59.102" v="81"/>
          <ac:inkMkLst>
            <pc:docMk/>
            <pc:sldMk cId="143118852" sldId="297"/>
            <ac:inkMk id="84" creationId="{7801AF9D-2B13-020D-875A-E91B8F0C8413}"/>
          </ac:inkMkLst>
        </pc:inkChg>
        <pc:inkChg chg="add del">
          <ac:chgData name="Fuentes-Cabrera, Miguel" userId="1bb9fb8f-7ff7-4823-9c46-dbbc0dc47453" providerId="ADAL" clId="{0EC7D4A8-078B-BA40-BB98-898CA1FE9CEC}" dt="2025-10-01T01:11:59.102" v="81"/>
          <ac:inkMkLst>
            <pc:docMk/>
            <pc:sldMk cId="143118852" sldId="297"/>
            <ac:inkMk id="85" creationId="{DB88B202-77C8-E2EA-D1AF-2C0092C411C7}"/>
          </ac:inkMkLst>
        </pc:inkChg>
        <pc:inkChg chg="add reco">
          <ac:chgData name="Fuentes-Cabrera, Miguel" userId="1bb9fb8f-7ff7-4823-9c46-dbbc0dc47453" providerId="ADAL" clId="{0EC7D4A8-078B-BA40-BB98-898CA1FE9CEC}" dt="2025-10-01T01:11:59.102" v="81"/>
          <ac:inkMkLst>
            <pc:docMk/>
            <pc:sldMk cId="143118852" sldId="297"/>
            <ac:inkMk id="86" creationId="{2F4D0D36-7600-89A7-E355-D56DEC0B481E}"/>
          </ac:inkMkLst>
        </pc:inkChg>
        <pc:inkChg chg="add del">
          <ac:chgData name="Fuentes-Cabrera, Miguel" userId="1bb9fb8f-7ff7-4823-9c46-dbbc0dc47453" providerId="ADAL" clId="{0EC7D4A8-078B-BA40-BB98-898CA1FE9CEC}" dt="2025-10-01T01:12:04.159" v="90"/>
          <ac:inkMkLst>
            <pc:docMk/>
            <pc:sldMk cId="143118852" sldId="297"/>
            <ac:inkMk id="87" creationId="{081453AD-B794-5046-2518-1D8679DD8DD8}"/>
          </ac:inkMkLst>
        </pc:inkChg>
        <pc:inkChg chg="add del">
          <ac:chgData name="Fuentes-Cabrera, Miguel" userId="1bb9fb8f-7ff7-4823-9c46-dbbc0dc47453" providerId="ADAL" clId="{0EC7D4A8-078B-BA40-BB98-898CA1FE9CEC}" dt="2025-10-01T01:12:04.159" v="90"/>
          <ac:inkMkLst>
            <pc:docMk/>
            <pc:sldMk cId="143118852" sldId="297"/>
            <ac:inkMk id="88" creationId="{D6F9CB3E-843E-52F3-19DE-74D65F0CF0B8}"/>
          </ac:inkMkLst>
        </pc:inkChg>
        <pc:inkChg chg="add del">
          <ac:chgData name="Fuentes-Cabrera, Miguel" userId="1bb9fb8f-7ff7-4823-9c46-dbbc0dc47453" providerId="ADAL" clId="{0EC7D4A8-078B-BA40-BB98-898CA1FE9CEC}" dt="2025-10-01T01:12:04.159" v="90"/>
          <ac:inkMkLst>
            <pc:docMk/>
            <pc:sldMk cId="143118852" sldId="297"/>
            <ac:inkMk id="89" creationId="{8B27A135-67D9-7608-4B12-731F0ACDFAA7}"/>
          </ac:inkMkLst>
        </pc:inkChg>
        <pc:inkChg chg="add del">
          <ac:chgData name="Fuentes-Cabrera, Miguel" userId="1bb9fb8f-7ff7-4823-9c46-dbbc0dc47453" providerId="ADAL" clId="{0EC7D4A8-078B-BA40-BB98-898CA1FE9CEC}" dt="2025-10-01T01:12:04.159" v="90"/>
          <ac:inkMkLst>
            <pc:docMk/>
            <pc:sldMk cId="143118852" sldId="297"/>
            <ac:inkMk id="90" creationId="{0E45558F-B222-1967-2049-F36F333B0B52}"/>
          </ac:inkMkLst>
        </pc:inkChg>
        <pc:inkChg chg="add del">
          <ac:chgData name="Fuentes-Cabrera, Miguel" userId="1bb9fb8f-7ff7-4823-9c46-dbbc0dc47453" providerId="ADAL" clId="{0EC7D4A8-078B-BA40-BB98-898CA1FE9CEC}" dt="2025-10-01T01:12:04.159" v="90"/>
          <ac:inkMkLst>
            <pc:docMk/>
            <pc:sldMk cId="143118852" sldId="297"/>
            <ac:inkMk id="91" creationId="{3CA9458C-98DB-3A19-812E-89F43A5B5611}"/>
          </ac:inkMkLst>
        </pc:inkChg>
        <pc:inkChg chg="add del">
          <ac:chgData name="Fuentes-Cabrera, Miguel" userId="1bb9fb8f-7ff7-4823-9c46-dbbc0dc47453" providerId="ADAL" clId="{0EC7D4A8-078B-BA40-BB98-898CA1FE9CEC}" dt="2025-10-01T01:12:04.159" v="90"/>
          <ac:inkMkLst>
            <pc:docMk/>
            <pc:sldMk cId="143118852" sldId="297"/>
            <ac:inkMk id="92" creationId="{9484C29E-9467-14BD-9504-A2D1EC7ABB6A}"/>
          </ac:inkMkLst>
        </pc:inkChg>
        <pc:inkChg chg="add del">
          <ac:chgData name="Fuentes-Cabrera, Miguel" userId="1bb9fb8f-7ff7-4823-9c46-dbbc0dc47453" providerId="ADAL" clId="{0EC7D4A8-078B-BA40-BB98-898CA1FE9CEC}" dt="2025-10-01T01:12:04.159" v="90"/>
          <ac:inkMkLst>
            <pc:docMk/>
            <pc:sldMk cId="143118852" sldId="297"/>
            <ac:inkMk id="93" creationId="{764CE931-3331-F8AD-279C-9383C6DEFB44}"/>
          </ac:inkMkLst>
        </pc:inkChg>
        <pc:inkChg chg="add del">
          <ac:chgData name="Fuentes-Cabrera, Miguel" userId="1bb9fb8f-7ff7-4823-9c46-dbbc0dc47453" providerId="ADAL" clId="{0EC7D4A8-078B-BA40-BB98-898CA1FE9CEC}" dt="2025-10-01T01:12:04.159" v="90"/>
          <ac:inkMkLst>
            <pc:docMk/>
            <pc:sldMk cId="143118852" sldId="297"/>
            <ac:inkMk id="94" creationId="{7F6D0E79-7F68-8418-2318-9142538C3A69}"/>
          </ac:inkMkLst>
        </pc:inkChg>
        <pc:inkChg chg="add reco">
          <ac:chgData name="Fuentes-Cabrera, Miguel" userId="1bb9fb8f-7ff7-4823-9c46-dbbc0dc47453" providerId="ADAL" clId="{0EC7D4A8-078B-BA40-BB98-898CA1FE9CEC}" dt="2025-10-01T01:12:04.159" v="90"/>
          <ac:inkMkLst>
            <pc:docMk/>
            <pc:sldMk cId="143118852" sldId="297"/>
            <ac:inkMk id="95" creationId="{0BB305F4-6BCC-16DB-0BAA-241453837CEB}"/>
          </ac:inkMkLst>
        </pc:inkChg>
        <pc:inkChg chg="add del">
          <ac:chgData name="Fuentes-Cabrera, Miguel" userId="1bb9fb8f-7ff7-4823-9c46-dbbc0dc47453" providerId="ADAL" clId="{0EC7D4A8-078B-BA40-BB98-898CA1FE9CEC}" dt="2025-10-01T01:12:06.474" v="95"/>
          <ac:inkMkLst>
            <pc:docMk/>
            <pc:sldMk cId="143118852" sldId="297"/>
            <ac:inkMk id="96" creationId="{45BCA8A5-75A2-7360-3787-C94A7A724E75}"/>
          </ac:inkMkLst>
        </pc:inkChg>
        <pc:inkChg chg="add del">
          <ac:chgData name="Fuentes-Cabrera, Miguel" userId="1bb9fb8f-7ff7-4823-9c46-dbbc0dc47453" providerId="ADAL" clId="{0EC7D4A8-078B-BA40-BB98-898CA1FE9CEC}" dt="2025-10-01T01:12:06.474" v="95"/>
          <ac:inkMkLst>
            <pc:docMk/>
            <pc:sldMk cId="143118852" sldId="297"/>
            <ac:inkMk id="97" creationId="{01B69238-6F21-2FE0-7C72-37CCB26689E4}"/>
          </ac:inkMkLst>
        </pc:inkChg>
        <pc:inkChg chg="add del">
          <ac:chgData name="Fuentes-Cabrera, Miguel" userId="1bb9fb8f-7ff7-4823-9c46-dbbc0dc47453" providerId="ADAL" clId="{0EC7D4A8-078B-BA40-BB98-898CA1FE9CEC}" dt="2025-10-01T01:12:06.474" v="95"/>
          <ac:inkMkLst>
            <pc:docMk/>
            <pc:sldMk cId="143118852" sldId="297"/>
            <ac:inkMk id="98" creationId="{891AA65E-A7DB-59FD-0C4F-0894B4431C6C}"/>
          </ac:inkMkLst>
        </pc:inkChg>
        <pc:inkChg chg="add del">
          <ac:chgData name="Fuentes-Cabrera, Miguel" userId="1bb9fb8f-7ff7-4823-9c46-dbbc0dc47453" providerId="ADAL" clId="{0EC7D4A8-078B-BA40-BB98-898CA1FE9CEC}" dt="2025-10-01T01:12:06.474" v="95"/>
          <ac:inkMkLst>
            <pc:docMk/>
            <pc:sldMk cId="143118852" sldId="297"/>
            <ac:inkMk id="99" creationId="{B21B1EEA-8432-4331-04E1-74CC4F2890F0}"/>
          </ac:inkMkLst>
        </pc:inkChg>
        <pc:inkChg chg="add reco">
          <ac:chgData name="Fuentes-Cabrera, Miguel" userId="1bb9fb8f-7ff7-4823-9c46-dbbc0dc47453" providerId="ADAL" clId="{0EC7D4A8-078B-BA40-BB98-898CA1FE9CEC}" dt="2025-10-01T01:12:06.474" v="95"/>
          <ac:inkMkLst>
            <pc:docMk/>
            <pc:sldMk cId="143118852" sldId="297"/>
            <ac:inkMk id="100" creationId="{6BEFFBC1-1C17-B131-2CBA-F597B6727295}"/>
          </ac:inkMkLst>
        </pc:inkChg>
        <pc:inkChg chg="add del">
          <ac:chgData name="Fuentes-Cabrera, Miguel" userId="1bb9fb8f-7ff7-4823-9c46-dbbc0dc47453" providerId="ADAL" clId="{0EC7D4A8-078B-BA40-BB98-898CA1FE9CEC}" dt="2025-10-01T01:12:09.253" v="100"/>
          <ac:inkMkLst>
            <pc:docMk/>
            <pc:sldMk cId="143118852" sldId="297"/>
            <ac:inkMk id="101" creationId="{426318A2-2BF5-6137-967E-909E9734C05F}"/>
          </ac:inkMkLst>
        </pc:inkChg>
        <pc:inkChg chg="add del">
          <ac:chgData name="Fuentes-Cabrera, Miguel" userId="1bb9fb8f-7ff7-4823-9c46-dbbc0dc47453" providerId="ADAL" clId="{0EC7D4A8-078B-BA40-BB98-898CA1FE9CEC}" dt="2025-10-01T01:12:09.253" v="100"/>
          <ac:inkMkLst>
            <pc:docMk/>
            <pc:sldMk cId="143118852" sldId="297"/>
            <ac:inkMk id="102" creationId="{40100124-BFDD-F76D-3001-5AE4D0165868}"/>
          </ac:inkMkLst>
        </pc:inkChg>
        <pc:inkChg chg="add del">
          <ac:chgData name="Fuentes-Cabrera, Miguel" userId="1bb9fb8f-7ff7-4823-9c46-dbbc0dc47453" providerId="ADAL" clId="{0EC7D4A8-078B-BA40-BB98-898CA1FE9CEC}" dt="2025-10-01T01:12:09.253" v="100"/>
          <ac:inkMkLst>
            <pc:docMk/>
            <pc:sldMk cId="143118852" sldId="297"/>
            <ac:inkMk id="103" creationId="{BA3ED3C0-99A4-B3C7-24D6-9B03BE178CEA}"/>
          </ac:inkMkLst>
        </pc:inkChg>
        <pc:inkChg chg="add del">
          <ac:chgData name="Fuentes-Cabrera, Miguel" userId="1bb9fb8f-7ff7-4823-9c46-dbbc0dc47453" providerId="ADAL" clId="{0EC7D4A8-078B-BA40-BB98-898CA1FE9CEC}" dt="2025-10-01T01:12:09.253" v="100"/>
          <ac:inkMkLst>
            <pc:docMk/>
            <pc:sldMk cId="143118852" sldId="297"/>
            <ac:inkMk id="104" creationId="{7F769604-B978-07F4-A5B3-1459BE06537B}"/>
          </ac:inkMkLst>
        </pc:inkChg>
        <pc:inkChg chg="add reco">
          <ac:chgData name="Fuentes-Cabrera, Miguel" userId="1bb9fb8f-7ff7-4823-9c46-dbbc0dc47453" providerId="ADAL" clId="{0EC7D4A8-078B-BA40-BB98-898CA1FE9CEC}" dt="2025-10-01T01:12:09.253" v="100"/>
          <ac:inkMkLst>
            <pc:docMk/>
            <pc:sldMk cId="143118852" sldId="297"/>
            <ac:inkMk id="105" creationId="{660654C2-91F6-A163-D3C7-3353259F652B}"/>
          </ac:inkMkLst>
        </pc:inkChg>
        <pc:inkChg chg="add">
          <ac:chgData name="Fuentes-Cabrera, Miguel" userId="1bb9fb8f-7ff7-4823-9c46-dbbc0dc47453" providerId="ADAL" clId="{0EC7D4A8-078B-BA40-BB98-898CA1FE9CEC}" dt="2025-10-01T01:12:10.140" v="101"/>
          <ac:inkMkLst>
            <pc:docMk/>
            <pc:sldMk cId="143118852" sldId="297"/>
            <ac:inkMk id="106" creationId="{E1322BAE-C7E1-9571-12A4-69808D1A8203}"/>
          </ac:inkMkLst>
        </pc:inkChg>
        <pc:inkChg chg="add">
          <ac:chgData name="Fuentes-Cabrera, Miguel" userId="1bb9fb8f-7ff7-4823-9c46-dbbc0dc47453" providerId="ADAL" clId="{0EC7D4A8-078B-BA40-BB98-898CA1FE9CEC}" dt="2025-10-01T01:12:10.856" v="102"/>
          <ac:inkMkLst>
            <pc:docMk/>
            <pc:sldMk cId="143118852" sldId="297"/>
            <ac:inkMk id="107" creationId="{07DB29F5-2292-9B50-F6A5-608D8CBD89C0}"/>
          </ac:inkMkLst>
        </pc:inkChg>
        <pc:inkChg chg="add">
          <ac:chgData name="Fuentes-Cabrera, Miguel" userId="1bb9fb8f-7ff7-4823-9c46-dbbc0dc47453" providerId="ADAL" clId="{0EC7D4A8-078B-BA40-BB98-898CA1FE9CEC}" dt="2025-10-01T01:12:11.396" v="103"/>
          <ac:inkMkLst>
            <pc:docMk/>
            <pc:sldMk cId="143118852" sldId="297"/>
            <ac:inkMk id="108" creationId="{20373EF1-327A-51EA-CC20-C4DD7E897E9A}"/>
          </ac:inkMkLst>
        </pc:inkChg>
        <pc:inkChg chg="add">
          <ac:chgData name="Fuentes-Cabrera, Miguel" userId="1bb9fb8f-7ff7-4823-9c46-dbbc0dc47453" providerId="ADAL" clId="{0EC7D4A8-078B-BA40-BB98-898CA1FE9CEC}" dt="2025-10-01T01:12:11.522" v="104"/>
          <ac:inkMkLst>
            <pc:docMk/>
            <pc:sldMk cId="143118852" sldId="297"/>
            <ac:inkMk id="109" creationId="{F0F22F13-7D36-12BF-F866-D80563380AFB}"/>
          </ac:inkMkLst>
        </pc:inkChg>
        <pc:inkChg chg="add">
          <ac:chgData name="Fuentes-Cabrera, Miguel" userId="1bb9fb8f-7ff7-4823-9c46-dbbc0dc47453" providerId="ADAL" clId="{0EC7D4A8-078B-BA40-BB98-898CA1FE9CEC}" dt="2025-10-01T01:12:11.655" v="105"/>
          <ac:inkMkLst>
            <pc:docMk/>
            <pc:sldMk cId="143118852" sldId="297"/>
            <ac:inkMk id="110" creationId="{B03AA9EB-459D-90D8-B6FE-D1E04BA523EB}"/>
          </ac:inkMkLst>
        </pc:inkChg>
        <pc:inkChg chg="add">
          <ac:chgData name="Fuentes-Cabrera, Miguel" userId="1bb9fb8f-7ff7-4823-9c46-dbbc0dc47453" providerId="ADAL" clId="{0EC7D4A8-078B-BA40-BB98-898CA1FE9CEC}" dt="2025-10-01T01:12:12.115" v="106"/>
          <ac:inkMkLst>
            <pc:docMk/>
            <pc:sldMk cId="143118852" sldId="297"/>
            <ac:inkMk id="111" creationId="{501F0611-6F4C-153B-B8B3-4F84BA8353E1}"/>
          </ac:inkMkLst>
        </pc:inkChg>
        <pc:inkChg chg="add">
          <ac:chgData name="Fuentes-Cabrera, Miguel" userId="1bb9fb8f-7ff7-4823-9c46-dbbc0dc47453" providerId="ADAL" clId="{0EC7D4A8-078B-BA40-BB98-898CA1FE9CEC}" dt="2025-10-01T01:12:12.614" v="107"/>
          <ac:inkMkLst>
            <pc:docMk/>
            <pc:sldMk cId="143118852" sldId="297"/>
            <ac:inkMk id="112" creationId="{DC46F65F-83CC-3CFF-A63E-85BF58CE0E12}"/>
          </ac:inkMkLst>
        </pc:inkChg>
        <pc:inkChg chg="add">
          <ac:chgData name="Fuentes-Cabrera, Miguel" userId="1bb9fb8f-7ff7-4823-9c46-dbbc0dc47453" providerId="ADAL" clId="{0EC7D4A8-078B-BA40-BB98-898CA1FE9CEC}" dt="2025-10-01T01:12:12.741" v="108"/>
          <ac:inkMkLst>
            <pc:docMk/>
            <pc:sldMk cId="143118852" sldId="297"/>
            <ac:inkMk id="113" creationId="{CD41E8A3-F9AC-3A1B-5AB6-8C8055D135C8}"/>
          </ac:inkMkLst>
        </pc:inkChg>
        <pc:inkChg chg="add">
          <ac:chgData name="Fuentes-Cabrera, Miguel" userId="1bb9fb8f-7ff7-4823-9c46-dbbc0dc47453" providerId="ADAL" clId="{0EC7D4A8-078B-BA40-BB98-898CA1FE9CEC}" dt="2025-10-01T01:12:13.148" v="109"/>
          <ac:inkMkLst>
            <pc:docMk/>
            <pc:sldMk cId="143118852" sldId="297"/>
            <ac:inkMk id="114" creationId="{3475C504-35F2-6AA1-42EC-63C90E963360}"/>
          </ac:inkMkLst>
        </pc:inkChg>
        <pc:inkChg chg="add">
          <ac:chgData name="Fuentes-Cabrera, Miguel" userId="1bb9fb8f-7ff7-4823-9c46-dbbc0dc47453" providerId="ADAL" clId="{0EC7D4A8-078B-BA40-BB98-898CA1FE9CEC}" dt="2025-10-01T01:12:13.531" v="110"/>
          <ac:inkMkLst>
            <pc:docMk/>
            <pc:sldMk cId="143118852" sldId="297"/>
            <ac:inkMk id="115" creationId="{ECC0C54D-A58A-0091-501E-F75DCE343604}"/>
          </ac:inkMkLst>
        </pc:inkChg>
        <pc:inkChg chg="add">
          <ac:chgData name="Fuentes-Cabrera, Miguel" userId="1bb9fb8f-7ff7-4823-9c46-dbbc0dc47453" providerId="ADAL" clId="{0EC7D4A8-078B-BA40-BB98-898CA1FE9CEC}" dt="2025-10-01T01:12:14.206" v="111"/>
          <ac:inkMkLst>
            <pc:docMk/>
            <pc:sldMk cId="143118852" sldId="297"/>
            <ac:inkMk id="116" creationId="{9B1C4CE0-184C-37A2-4FB5-04C0FDA98AFF}"/>
          </ac:inkMkLst>
        </pc:inkChg>
        <pc:inkChg chg="add del">
          <ac:chgData name="Fuentes-Cabrera, Miguel" userId="1bb9fb8f-7ff7-4823-9c46-dbbc0dc47453" providerId="ADAL" clId="{0EC7D4A8-078B-BA40-BB98-898CA1FE9CEC}" dt="2025-10-01T01:13:21.297" v="152"/>
          <ac:inkMkLst>
            <pc:docMk/>
            <pc:sldMk cId="143118852" sldId="297"/>
            <ac:inkMk id="117" creationId="{CE3D5B90-4F03-78E8-4A48-123DBACDD534}"/>
          </ac:inkMkLst>
        </pc:inkChg>
        <pc:inkChg chg="add del">
          <ac:chgData name="Fuentes-Cabrera, Miguel" userId="1bb9fb8f-7ff7-4823-9c46-dbbc0dc47453" providerId="ADAL" clId="{0EC7D4A8-078B-BA40-BB98-898CA1FE9CEC}" dt="2025-10-01T01:13:21.312" v="155"/>
          <ac:inkMkLst>
            <pc:docMk/>
            <pc:sldMk cId="143118852" sldId="297"/>
            <ac:inkMk id="118" creationId="{11ED8C68-A6B7-92AB-DD6B-468B249E3A81}"/>
          </ac:inkMkLst>
        </pc:inkChg>
        <pc:inkChg chg="add del">
          <ac:chgData name="Fuentes-Cabrera, Miguel" userId="1bb9fb8f-7ff7-4823-9c46-dbbc0dc47453" providerId="ADAL" clId="{0EC7D4A8-078B-BA40-BB98-898CA1FE9CEC}" dt="2025-10-01T01:13:22.769" v="156"/>
          <ac:inkMkLst>
            <pc:docMk/>
            <pc:sldMk cId="143118852" sldId="297"/>
            <ac:inkMk id="119" creationId="{B2623CC6-395D-F2B2-E346-D8B69FDB782D}"/>
          </ac:inkMkLst>
        </pc:inkChg>
        <pc:inkChg chg="add del">
          <ac:chgData name="Fuentes-Cabrera, Miguel" userId="1bb9fb8f-7ff7-4823-9c46-dbbc0dc47453" providerId="ADAL" clId="{0EC7D4A8-078B-BA40-BB98-898CA1FE9CEC}" dt="2025-10-01T01:13:21.308" v="154"/>
          <ac:inkMkLst>
            <pc:docMk/>
            <pc:sldMk cId="143118852" sldId="297"/>
            <ac:inkMk id="120" creationId="{1D0719F6-E8EF-52D2-11F8-C75FCD072660}"/>
          </ac:inkMkLst>
        </pc:inkChg>
        <pc:inkChg chg="add del">
          <ac:chgData name="Fuentes-Cabrera, Miguel" userId="1bb9fb8f-7ff7-4823-9c46-dbbc0dc47453" providerId="ADAL" clId="{0EC7D4A8-078B-BA40-BB98-898CA1FE9CEC}" dt="2025-10-01T01:13:21.303" v="153"/>
          <ac:inkMkLst>
            <pc:docMk/>
            <pc:sldMk cId="143118852" sldId="297"/>
            <ac:inkMk id="121" creationId="{93C7B5C6-24D3-D7AB-2A6F-6564B3F8F9EE}"/>
          </ac:inkMkLst>
        </pc:inkChg>
        <pc:inkChg chg="add del">
          <ac:chgData name="Fuentes-Cabrera, Miguel" userId="1bb9fb8f-7ff7-4823-9c46-dbbc0dc47453" providerId="ADAL" clId="{0EC7D4A8-078B-BA40-BB98-898CA1FE9CEC}" dt="2025-10-01T01:12:20.210" v="125"/>
          <ac:inkMkLst>
            <pc:docMk/>
            <pc:sldMk cId="143118852" sldId="297"/>
            <ac:inkMk id="126" creationId="{7C612072-6558-DDE5-9F4F-48014707D271}"/>
          </ac:inkMkLst>
        </pc:inkChg>
        <pc:inkChg chg="add del">
          <ac:chgData name="Fuentes-Cabrera, Miguel" userId="1bb9fb8f-7ff7-4823-9c46-dbbc0dc47453" providerId="ADAL" clId="{0EC7D4A8-078B-BA40-BB98-898CA1FE9CEC}" dt="2025-10-01T01:12:20.210" v="125"/>
          <ac:inkMkLst>
            <pc:docMk/>
            <pc:sldMk cId="143118852" sldId="297"/>
            <ac:inkMk id="127" creationId="{C3F1C66A-0D31-4E23-955C-99132EA3C9F6}"/>
          </ac:inkMkLst>
        </pc:inkChg>
        <pc:inkChg chg="add del">
          <ac:chgData name="Fuentes-Cabrera, Miguel" userId="1bb9fb8f-7ff7-4823-9c46-dbbc0dc47453" providerId="ADAL" clId="{0EC7D4A8-078B-BA40-BB98-898CA1FE9CEC}" dt="2025-10-01T01:12:20.210" v="125"/>
          <ac:inkMkLst>
            <pc:docMk/>
            <pc:sldMk cId="143118852" sldId="297"/>
            <ac:inkMk id="128" creationId="{9E14BAC1-18DF-1C26-C2CB-60AE3D558EE5}"/>
          </ac:inkMkLst>
        </pc:inkChg>
        <pc:inkChg chg="add del">
          <ac:chgData name="Fuentes-Cabrera, Miguel" userId="1bb9fb8f-7ff7-4823-9c46-dbbc0dc47453" providerId="ADAL" clId="{0EC7D4A8-078B-BA40-BB98-898CA1FE9CEC}" dt="2025-10-01T01:12:20.210" v="125"/>
          <ac:inkMkLst>
            <pc:docMk/>
            <pc:sldMk cId="143118852" sldId="297"/>
            <ac:inkMk id="129" creationId="{E9850E0A-BBF7-F3D3-9614-3BA292CB9673}"/>
          </ac:inkMkLst>
        </pc:inkChg>
        <pc:inkChg chg="add del">
          <ac:chgData name="Fuentes-Cabrera, Miguel" userId="1bb9fb8f-7ff7-4823-9c46-dbbc0dc47453" providerId="ADAL" clId="{0EC7D4A8-078B-BA40-BB98-898CA1FE9CEC}" dt="2025-10-01T01:12:20.210" v="125"/>
          <ac:inkMkLst>
            <pc:docMk/>
            <pc:sldMk cId="143118852" sldId="297"/>
            <ac:inkMk id="130" creationId="{148948AB-448E-3918-50B7-4E5E13DFDC97}"/>
          </ac:inkMkLst>
        </pc:inkChg>
        <pc:inkChg chg="add del">
          <ac:chgData name="Fuentes-Cabrera, Miguel" userId="1bb9fb8f-7ff7-4823-9c46-dbbc0dc47453" providerId="ADAL" clId="{0EC7D4A8-078B-BA40-BB98-898CA1FE9CEC}" dt="2025-10-01T01:12:20.210" v="125"/>
          <ac:inkMkLst>
            <pc:docMk/>
            <pc:sldMk cId="143118852" sldId="297"/>
            <ac:inkMk id="131" creationId="{CCE119EE-2953-5DBB-41DA-A65DA201E5CD}"/>
          </ac:inkMkLst>
        </pc:inkChg>
        <pc:inkChg chg="add del">
          <ac:chgData name="Fuentes-Cabrera, Miguel" userId="1bb9fb8f-7ff7-4823-9c46-dbbc0dc47453" providerId="ADAL" clId="{0EC7D4A8-078B-BA40-BB98-898CA1FE9CEC}" dt="2025-10-01T01:12:20.210" v="125"/>
          <ac:inkMkLst>
            <pc:docMk/>
            <pc:sldMk cId="143118852" sldId="297"/>
            <ac:inkMk id="132" creationId="{B7410D41-056E-8312-3618-6D478ECDA848}"/>
          </ac:inkMkLst>
        </pc:inkChg>
        <pc:inkChg chg="add del">
          <ac:chgData name="Fuentes-Cabrera, Miguel" userId="1bb9fb8f-7ff7-4823-9c46-dbbc0dc47453" providerId="ADAL" clId="{0EC7D4A8-078B-BA40-BB98-898CA1FE9CEC}" dt="2025-10-01T01:12:20.210" v="125"/>
          <ac:inkMkLst>
            <pc:docMk/>
            <pc:sldMk cId="143118852" sldId="297"/>
            <ac:inkMk id="133" creationId="{80A8906C-1FDB-1CD1-7256-CBB2C04DACA4}"/>
          </ac:inkMkLst>
        </pc:inkChg>
        <pc:inkChg chg="add reco">
          <ac:chgData name="Fuentes-Cabrera, Miguel" userId="1bb9fb8f-7ff7-4823-9c46-dbbc0dc47453" providerId="ADAL" clId="{0EC7D4A8-078B-BA40-BB98-898CA1FE9CEC}" dt="2025-10-01T01:12:20.210" v="125"/>
          <ac:inkMkLst>
            <pc:docMk/>
            <pc:sldMk cId="143118852" sldId="297"/>
            <ac:inkMk id="134" creationId="{A42D5DE0-C3F2-1C33-2B9E-6AC690A0E9BB}"/>
          </ac:inkMkLst>
        </pc:inkChg>
        <pc:inkChg chg="add">
          <ac:chgData name="Fuentes-Cabrera, Miguel" userId="1bb9fb8f-7ff7-4823-9c46-dbbc0dc47453" providerId="ADAL" clId="{0EC7D4A8-078B-BA40-BB98-898CA1FE9CEC}" dt="2025-10-01T01:12:20.792" v="126"/>
          <ac:inkMkLst>
            <pc:docMk/>
            <pc:sldMk cId="143118852" sldId="297"/>
            <ac:inkMk id="135" creationId="{66051B4B-7B5F-5FAF-1A48-4160B0D888DC}"/>
          </ac:inkMkLst>
        </pc:inkChg>
        <pc:inkChg chg="add">
          <ac:chgData name="Fuentes-Cabrera, Miguel" userId="1bb9fb8f-7ff7-4823-9c46-dbbc0dc47453" providerId="ADAL" clId="{0EC7D4A8-078B-BA40-BB98-898CA1FE9CEC}" dt="2025-10-01T01:12:20.888" v="127"/>
          <ac:inkMkLst>
            <pc:docMk/>
            <pc:sldMk cId="143118852" sldId="297"/>
            <ac:inkMk id="136" creationId="{F096938C-AC4D-75DF-16E4-E10EFBB200E8}"/>
          </ac:inkMkLst>
        </pc:inkChg>
        <pc:inkChg chg="add del">
          <ac:chgData name="Fuentes-Cabrera, Miguel" userId="1bb9fb8f-7ff7-4823-9c46-dbbc0dc47453" providerId="ADAL" clId="{0EC7D4A8-078B-BA40-BB98-898CA1FE9CEC}" dt="2025-10-01T01:12:32.322" v="130"/>
          <ac:inkMkLst>
            <pc:docMk/>
            <pc:sldMk cId="143118852" sldId="297"/>
            <ac:inkMk id="137" creationId="{1D0FBD7C-5037-8F92-2486-BDCF46102D0C}"/>
          </ac:inkMkLst>
        </pc:inkChg>
        <pc:inkChg chg="add del">
          <ac:chgData name="Fuentes-Cabrera, Miguel" userId="1bb9fb8f-7ff7-4823-9c46-dbbc0dc47453" providerId="ADAL" clId="{0EC7D4A8-078B-BA40-BB98-898CA1FE9CEC}" dt="2025-10-01T01:12:32.322" v="130"/>
          <ac:inkMkLst>
            <pc:docMk/>
            <pc:sldMk cId="143118852" sldId="297"/>
            <ac:inkMk id="138" creationId="{7940C1CC-CCFA-A0E7-04D4-07D63B952F42}"/>
          </ac:inkMkLst>
        </pc:inkChg>
        <pc:inkChg chg="add del mod reco modStrokes">
          <ac:chgData name="Fuentes-Cabrera, Miguel" userId="1bb9fb8f-7ff7-4823-9c46-dbbc0dc47453" providerId="ADAL" clId="{0EC7D4A8-078B-BA40-BB98-898CA1FE9CEC}" dt="2025-10-01T01:12:50.037" v="134"/>
          <ac:inkMkLst>
            <pc:docMk/>
            <pc:sldMk cId="143118852" sldId="297"/>
            <ac:inkMk id="139" creationId="{35A6BC55-643F-78EB-8966-376D777560FB}"/>
          </ac:inkMkLst>
        </pc:inkChg>
        <pc:inkChg chg="add del">
          <ac:chgData name="Fuentes-Cabrera, Miguel" userId="1bb9fb8f-7ff7-4823-9c46-dbbc0dc47453" providerId="ADAL" clId="{0EC7D4A8-078B-BA40-BB98-898CA1FE9CEC}" dt="2025-10-01T01:12:38.457" v="132"/>
          <ac:inkMkLst>
            <pc:docMk/>
            <pc:sldMk cId="143118852" sldId="297"/>
            <ac:inkMk id="140" creationId="{9518C4BA-661A-CCE4-CDD0-727821E5832D}"/>
          </ac:inkMkLst>
        </pc:inkChg>
        <pc:inkChg chg="add">
          <ac:chgData name="Fuentes-Cabrera, Miguel" userId="1bb9fb8f-7ff7-4823-9c46-dbbc0dc47453" providerId="ADAL" clId="{0EC7D4A8-078B-BA40-BB98-898CA1FE9CEC}" dt="2025-10-01T01:12:52.167" v="135"/>
          <ac:inkMkLst>
            <pc:docMk/>
            <pc:sldMk cId="143118852" sldId="297"/>
            <ac:inkMk id="141" creationId="{26B43804-E515-D748-C76E-658DDEBF560F}"/>
          </ac:inkMkLst>
        </pc:inkChg>
        <pc:inkChg chg="add del">
          <ac:chgData name="Fuentes-Cabrera, Miguel" userId="1bb9fb8f-7ff7-4823-9c46-dbbc0dc47453" providerId="ADAL" clId="{0EC7D4A8-078B-BA40-BB98-898CA1FE9CEC}" dt="2025-10-01T01:12:57.912" v="147"/>
          <ac:inkMkLst>
            <pc:docMk/>
            <pc:sldMk cId="143118852" sldId="297"/>
            <ac:inkMk id="142" creationId="{29EBA093-E101-5E84-CFB4-84CE8C4ABF40}"/>
          </ac:inkMkLst>
        </pc:inkChg>
        <pc:inkChg chg="add del">
          <ac:chgData name="Fuentes-Cabrera, Miguel" userId="1bb9fb8f-7ff7-4823-9c46-dbbc0dc47453" providerId="ADAL" clId="{0EC7D4A8-078B-BA40-BB98-898CA1FE9CEC}" dt="2025-10-01T01:12:57.912" v="147"/>
          <ac:inkMkLst>
            <pc:docMk/>
            <pc:sldMk cId="143118852" sldId="297"/>
            <ac:inkMk id="143" creationId="{C6E6F31D-3DAA-BBB8-3748-39D2C1BCF7FF}"/>
          </ac:inkMkLst>
        </pc:inkChg>
        <pc:inkChg chg="add del">
          <ac:chgData name="Fuentes-Cabrera, Miguel" userId="1bb9fb8f-7ff7-4823-9c46-dbbc0dc47453" providerId="ADAL" clId="{0EC7D4A8-078B-BA40-BB98-898CA1FE9CEC}" dt="2025-10-01T01:12:57.912" v="147"/>
          <ac:inkMkLst>
            <pc:docMk/>
            <pc:sldMk cId="143118852" sldId="297"/>
            <ac:inkMk id="144" creationId="{0F9045A7-2035-6CD8-338C-F8D078CD3003}"/>
          </ac:inkMkLst>
        </pc:inkChg>
        <pc:inkChg chg="add del">
          <ac:chgData name="Fuentes-Cabrera, Miguel" userId="1bb9fb8f-7ff7-4823-9c46-dbbc0dc47453" providerId="ADAL" clId="{0EC7D4A8-078B-BA40-BB98-898CA1FE9CEC}" dt="2025-10-01T01:12:57.912" v="147"/>
          <ac:inkMkLst>
            <pc:docMk/>
            <pc:sldMk cId="143118852" sldId="297"/>
            <ac:inkMk id="145" creationId="{0389CD55-5B76-C216-8EC8-49F3F1E5B6D9}"/>
          </ac:inkMkLst>
        </pc:inkChg>
        <pc:inkChg chg="add">
          <ac:chgData name="Fuentes-Cabrera, Miguel" userId="1bb9fb8f-7ff7-4823-9c46-dbbc0dc47453" providerId="ADAL" clId="{0EC7D4A8-078B-BA40-BB98-898CA1FE9CEC}" dt="2025-10-01T01:12:54.420" v="140"/>
          <ac:inkMkLst>
            <pc:docMk/>
            <pc:sldMk cId="143118852" sldId="297"/>
            <ac:inkMk id="146" creationId="{C19013A1-41FB-E656-11CA-93FD721D1954}"/>
          </ac:inkMkLst>
        </pc:inkChg>
        <pc:inkChg chg="add del">
          <ac:chgData name="Fuentes-Cabrera, Miguel" userId="1bb9fb8f-7ff7-4823-9c46-dbbc0dc47453" providerId="ADAL" clId="{0EC7D4A8-078B-BA40-BB98-898CA1FE9CEC}" dt="2025-10-01T01:12:57.912" v="147"/>
          <ac:inkMkLst>
            <pc:docMk/>
            <pc:sldMk cId="143118852" sldId="297"/>
            <ac:inkMk id="147" creationId="{0D9E456F-1814-5077-B629-0FBE867B0553}"/>
          </ac:inkMkLst>
        </pc:inkChg>
        <pc:inkChg chg="add">
          <ac:chgData name="Fuentes-Cabrera, Miguel" userId="1bb9fb8f-7ff7-4823-9c46-dbbc0dc47453" providerId="ADAL" clId="{0EC7D4A8-078B-BA40-BB98-898CA1FE9CEC}" dt="2025-10-01T01:12:55.537" v="142"/>
          <ac:inkMkLst>
            <pc:docMk/>
            <pc:sldMk cId="143118852" sldId="297"/>
            <ac:inkMk id="148" creationId="{12DCBF19-DB49-5AE3-9B4E-D3DADCBF03BA}"/>
          </ac:inkMkLst>
        </pc:inkChg>
        <pc:inkChg chg="add">
          <ac:chgData name="Fuentes-Cabrera, Miguel" userId="1bb9fb8f-7ff7-4823-9c46-dbbc0dc47453" providerId="ADAL" clId="{0EC7D4A8-078B-BA40-BB98-898CA1FE9CEC}" dt="2025-10-01T01:12:55.896" v="143"/>
          <ac:inkMkLst>
            <pc:docMk/>
            <pc:sldMk cId="143118852" sldId="297"/>
            <ac:inkMk id="149" creationId="{90EC21D8-6136-87A4-6811-C763715D6BB8}"/>
          </ac:inkMkLst>
        </pc:inkChg>
        <pc:inkChg chg="add">
          <ac:chgData name="Fuentes-Cabrera, Miguel" userId="1bb9fb8f-7ff7-4823-9c46-dbbc0dc47453" providerId="ADAL" clId="{0EC7D4A8-078B-BA40-BB98-898CA1FE9CEC}" dt="2025-10-01T01:12:56.313" v="144"/>
          <ac:inkMkLst>
            <pc:docMk/>
            <pc:sldMk cId="143118852" sldId="297"/>
            <ac:inkMk id="150" creationId="{7856F813-D6FB-8D06-4206-965DA271E815}"/>
          </ac:inkMkLst>
        </pc:inkChg>
        <pc:inkChg chg="add del">
          <ac:chgData name="Fuentes-Cabrera, Miguel" userId="1bb9fb8f-7ff7-4823-9c46-dbbc0dc47453" providerId="ADAL" clId="{0EC7D4A8-078B-BA40-BB98-898CA1FE9CEC}" dt="2025-10-01T01:12:57.912" v="147"/>
          <ac:inkMkLst>
            <pc:docMk/>
            <pc:sldMk cId="143118852" sldId="297"/>
            <ac:inkMk id="151" creationId="{D1450FF9-1A78-6ABA-BFC1-F055C4556C42}"/>
          </ac:inkMkLst>
        </pc:inkChg>
        <pc:inkChg chg="add del">
          <ac:chgData name="Fuentes-Cabrera, Miguel" userId="1bb9fb8f-7ff7-4823-9c46-dbbc0dc47453" providerId="ADAL" clId="{0EC7D4A8-078B-BA40-BB98-898CA1FE9CEC}" dt="2025-10-01T01:12:57.912" v="147"/>
          <ac:inkMkLst>
            <pc:docMk/>
            <pc:sldMk cId="143118852" sldId="297"/>
            <ac:inkMk id="152" creationId="{CD887B5D-A10D-BC39-FFC0-AB37C179FBF9}"/>
          </ac:inkMkLst>
        </pc:inkChg>
        <pc:inkChg chg="add reco">
          <ac:chgData name="Fuentes-Cabrera, Miguel" userId="1bb9fb8f-7ff7-4823-9c46-dbbc0dc47453" providerId="ADAL" clId="{0EC7D4A8-078B-BA40-BB98-898CA1FE9CEC}" dt="2025-10-01T01:12:57.912" v="147"/>
          <ac:inkMkLst>
            <pc:docMk/>
            <pc:sldMk cId="143118852" sldId="297"/>
            <ac:inkMk id="153" creationId="{8A99201C-2677-FFE4-2D03-69287392B382}"/>
          </ac:inkMkLst>
        </pc:inkChg>
        <pc:inkChg chg="add reco">
          <ac:chgData name="Fuentes-Cabrera, Miguel" userId="1bb9fb8f-7ff7-4823-9c46-dbbc0dc47453" providerId="ADAL" clId="{0EC7D4A8-078B-BA40-BB98-898CA1FE9CEC}" dt="2025-10-01T01:12:57.912" v="147"/>
          <ac:inkMkLst>
            <pc:docMk/>
            <pc:sldMk cId="143118852" sldId="297"/>
            <ac:inkMk id="154" creationId="{56DFA3D3-3000-BB3F-66BC-B23AC7DE615E}"/>
          </ac:inkMkLst>
        </pc:inkChg>
        <pc:inkChg chg="add reco">
          <ac:chgData name="Fuentes-Cabrera, Miguel" userId="1bb9fb8f-7ff7-4823-9c46-dbbc0dc47453" providerId="ADAL" clId="{0EC7D4A8-078B-BA40-BB98-898CA1FE9CEC}" dt="2025-10-01T01:12:57.912" v="147"/>
          <ac:inkMkLst>
            <pc:docMk/>
            <pc:sldMk cId="143118852" sldId="297"/>
            <ac:inkMk id="155" creationId="{2AA45E79-B810-73B9-3CFD-E1AE84E7183B}"/>
          </ac:inkMkLst>
        </pc:inkChg>
        <pc:inkChg chg="add del">
          <ac:chgData name="Fuentes-Cabrera, Miguel" userId="1bb9fb8f-7ff7-4823-9c46-dbbc0dc47453" providerId="ADAL" clId="{0EC7D4A8-078B-BA40-BB98-898CA1FE9CEC}" dt="2025-10-01T01:12:59.686" v="151"/>
          <ac:inkMkLst>
            <pc:docMk/>
            <pc:sldMk cId="143118852" sldId="297"/>
            <ac:inkMk id="156" creationId="{8E2730AD-1373-F1F2-4812-2087F25412E5}"/>
          </ac:inkMkLst>
        </pc:inkChg>
        <pc:inkChg chg="add del">
          <ac:chgData name="Fuentes-Cabrera, Miguel" userId="1bb9fb8f-7ff7-4823-9c46-dbbc0dc47453" providerId="ADAL" clId="{0EC7D4A8-078B-BA40-BB98-898CA1FE9CEC}" dt="2025-10-01T01:12:59.686" v="151"/>
          <ac:inkMkLst>
            <pc:docMk/>
            <pc:sldMk cId="143118852" sldId="297"/>
            <ac:inkMk id="157" creationId="{DE89A44D-2AEC-41B9-A7BF-6D9AFC15AF17}"/>
          </ac:inkMkLst>
        </pc:inkChg>
        <pc:inkChg chg="add del">
          <ac:chgData name="Fuentes-Cabrera, Miguel" userId="1bb9fb8f-7ff7-4823-9c46-dbbc0dc47453" providerId="ADAL" clId="{0EC7D4A8-078B-BA40-BB98-898CA1FE9CEC}" dt="2025-10-01T01:12:59.686" v="151"/>
          <ac:inkMkLst>
            <pc:docMk/>
            <pc:sldMk cId="143118852" sldId="297"/>
            <ac:inkMk id="158" creationId="{B766BEED-B0A0-1C93-4FF2-8F6D2DBBF5CA}"/>
          </ac:inkMkLst>
        </pc:inkChg>
        <pc:inkChg chg="add del reco">
          <ac:chgData name="Fuentes-Cabrera, Miguel" userId="1bb9fb8f-7ff7-4823-9c46-dbbc0dc47453" providerId="ADAL" clId="{0EC7D4A8-078B-BA40-BB98-898CA1FE9CEC}" dt="2025-10-01T01:13:36.385" v="172"/>
          <ac:inkMkLst>
            <pc:docMk/>
            <pc:sldMk cId="143118852" sldId="297"/>
            <ac:inkMk id="159" creationId="{C75D0058-01B9-1CB9-5AF8-6B008E92C253}"/>
          </ac:inkMkLst>
        </pc:inkChg>
        <pc:inkChg chg="add del">
          <ac:chgData name="Fuentes-Cabrera, Miguel" userId="1bb9fb8f-7ff7-4823-9c46-dbbc0dc47453" providerId="ADAL" clId="{0EC7D4A8-078B-BA40-BB98-898CA1FE9CEC}" dt="2025-10-01T01:13:27.105" v="160"/>
          <ac:inkMkLst>
            <pc:docMk/>
            <pc:sldMk cId="143118852" sldId="297"/>
            <ac:inkMk id="160" creationId="{6A69B54B-029E-501C-EB22-CB86E6B91809}"/>
          </ac:inkMkLst>
        </pc:inkChg>
        <pc:inkChg chg="add del">
          <ac:chgData name="Fuentes-Cabrera, Miguel" userId="1bb9fb8f-7ff7-4823-9c46-dbbc0dc47453" providerId="ADAL" clId="{0EC7D4A8-078B-BA40-BB98-898CA1FE9CEC}" dt="2025-10-01T01:13:27.105" v="160"/>
          <ac:inkMkLst>
            <pc:docMk/>
            <pc:sldMk cId="143118852" sldId="297"/>
            <ac:inkMk id="161" creationId="{54E95C25-214C-D179-757C-DCCA2DA392B4}"/>
          </ac:inkMkLst>
        </pc:inkChg>
        <pc:inkChg chg="add del">
          <ac:chgData name="Fuentes-Cabrera, Miguel" userId="1bb9fb8f-7ff7-4823-9c46-dbbc0dc47453" providerId="ADAL" clId="{0EC7D4A8-078B-BA40-BB98-898CA1FE9CEC}" dt="2025-10-01T01:13:27.105" v="160"/>
          <ac:inkMkLst>
            <pc:docMk/>
            <pc:sldMk cId="143118852" sldId="297"/>
            <ac:inkMk id="162" creationId="{2FE8C453-C7EA-DF6B-3BE3-A78793A7FEAD}"/>
          </ac:inkMkLst>
        </pc:inkChg>
        <pc:inkChg chg="add del reco">
          <ac:chgData name="Fuentes-Cabrera, Miguel" userId="1bb9fb8f-7ff7-4823-9c46-dbbc0dc47453" providerId="ADAL" clId="{0EC7D4A8-078B-BA40-BB98-898CA1FE9CEC}" dt="2025-10-01T01:13:28.772" v="161"/>
          <ac:inkMkLst>
            <pc:docMk/>
            <pc:sldMk cId="143118852" sldId="297"/>
            <ac:inkMk id="163" creationId="{57296C1B-D0FA-4D19-C6E6-F324B0062C85}"/>
          </ac:inkMkLst>
        </pc:inkChg>
        <pc:inkChg chg="add del">
          <ac:chgData name="Fuentes-Cabrera, Miguel" userId="1bb9fb8f-7ff7-4823-9c46-dbbc0dc47453" providerId="ADAL" clId="{0EC7D4A8-078B-BA40-BB98-898CA1FE9CEC}" dt="2025-10-01T01:13:32.862" v="167"/>
          <ac:inkMkLst>
            <pc:docMk/>
            <pc:sldMk cId="143118852" sldId="297"/>
            <ac:inkMk id="164" creationId="{2F6A26BD-E61B-583F-19F7-679B26C80B84}"/>
          </ac:inkMkLst>
        </pc:inkChg>
        <pc:inkChg chg="add del">
          <ac:chgData name="Fuentes-Cabrera, Miguel" userId="1bb9fb8f-7ff7-4823-9c46-dbbc0dc47453" providerId="ADAL" clId="{0EC7D4A8-078B-BA40-BB98-898CA1FE9CEC}" dt="2025-10-01T01:13:32.862" v="167"/>
          <ac:inkMkLst>
            <pc:docMk/>
            <pc:sldMk cId="143118852" sldId="297"/>
            <ac:inkMk id="165" creationId="{9D4A22E6-DFA8-D10D-5D24-8A9F0C5699B4}"/>
          </ac:inkMkLst>
        </pc:inkChg>
        <pc:inkChg chg="add del">
          <ac:chgData name="Fuentes-Cabrera, Miguel" userId="1bb9fb8f-7ff7-4823-9c46-dbbc0dc47453" providerId="ADAL" clId="{0EC7D4A8-078B-BA40-BB98-898CA1FE9CEC}" dt="2025-10-01T01:13:32.862" v="167"/>
          <ac:inkMkLst>
            <pc:docMk/>
            <pc:sldMk cId="143118852" sldId="297"/>
            <ac:inkMk id="166" creationId="{D7929FB9-D169-D3AB-B8E7-95DBA6978710}"/>
          </ac:inkMkLst>
        </pc:inkChg>
        <pc:inkChg chg="add del">
          <ac:chgData name="Fuentes-Cabrera, Miguel" userId="1bb9fb8f-7ff7-4823-9c46-dbbc0dc47453" providerId="ADAL" clId="{0EC7D4A8-078B-BA40-BB98-898CA1FE9CEC}" dt="2025-10-01T01:13:32.862" v="167"/>
          <ac:inkMkLst>
            <pc:docMk/>
            <pc:sldMk cId="143118852" sldId="297"/>
            <ac:inkMk id="167" creationId="{1591F59F-BD54-CFF6-725A-6714D826A957}"/>
          </ac:inkMkLst>
        </pc:inkChg>
        <pc:inkChg chg="add del">
          <ac:chgData name="Fuentes-Cabrera, Miguel" userId="1bb9fb8f-7ff7-4823-9c46-dbbc0dc47453" providerId="ADAL" clId="{0EC7D4A8-078B-BA40-BB98-898CA1FE9CEC}" dt="2025-10-01T01:13:32.862" v="167"/>
          <ac:inkMkLst>
            <pc:docMk/>
            <pc:sldMk cId="143118852" sldId="297"/>
            <ac:inkMk id="168" creationId="{F8FC0F28-C971-C08F-5B19-1B7E8E2FABC6}"/>
          </ac:inkMkLst>
        </pc:inkChg>
        <pc:inkChg chg="add reco">
          <ac:chgData name="Fuentes-Cabrera, Miguel" userId="1bb9fb8f-7ff7-4823-9c46-dbbc0dc47453" providerId="ADAL" clId="{0EC7D4A8-078B-BA40-BB98-898CA1FE9CEC}" dt="2025-10-01T01:13:32.862" v="167"/>
          <ac:inkMkLst>
            <pc:docMk/>
            <pc:sldMk cId="143118852" sldId="297"/>
            <ac:inkMk id="169" creationId="{278DBBA6-E2F6-BC18-E43D-7D46A7348E11}"/>
          </ac:inkMkLst>
        </pc:inkChg>
        <pc:inkChg chg="add del">
          <ac:chgData name="Fuentes-Cabrera, Miguel" userId="1bb9fb8f-7ff7-4823-9c46-dbbc0dc47453" providerId="ADAL" clId="{0EC7D4A8-078B-BA40-BB98-898CA1FE9CEC}" dt="2025-10-01T01:13:34.587" v="170"/>
          <ac:inkMkLst>
            <pc:docMk/>
            <pc:sldMk cId="143118852" sldId="297"/>
            <ac:inkMk id="170" creationId="{82155483-4474-922F-2541-62B2CF6CCF81}"/>
          </ac:inkMkLst>
        </pc:inkChg>
        <pc:inkChg chg="add del">
          <ac:chgData name="Fuentes-Cabrera, Miguel" userId="1bb9fb8f-7ff7-4823-9c46-dbbc0dc47453" providerId="ADAL" clId="{0EC7D4A8-078B-BA40-BB98-898CA1FE9CEC}" dt="2025-10-01T01:13:34.587" v="170"/>
          <ac:inkMkLst>
            <pc:docMk/>
            <pc:sldMk cId="143118852" sldId="297"/>
            <ac:inkMk id="171" creationId="{5A278735-751F-90EC-F97D-91A3A3310B11}"/>
          </ac:inkMkLst>
        </pc:inkChg>
        <pc:inkChg chg="add del reco">
          <ac:chgData name="Fuentes-Cabrera, Miguel" userId="1bb9fb8f-7ff7-4823-9c46-dbbc0dc47453" providerId="ADAL" clId="{0EC7D4A8-078B-BA40-BB98-898CA1FE9CEC}" dt="2025-10-01T01:13:36.379" v="171"/>
          <ac:inkMkLst>
            <pc:docMk/>
            <pc:sldMk cId="143118852" sldId="297"/>
            <ac:inkMk id="172" creationId="{82DD9D2C-BD36-3A4E-56EA-128D022AADDA}"/>
          </ac:inkMkLst>
        </pc:inkChg>
        <pc:inkChg chg="add del">
          <ac:chgData name="Fuentes-Cabrera, Miguel" userId="1bb9fb8f-7ff7-4823-9c46-dbbc0dc47453" providerId="ADAL" clId="{0EC7D4A8-078B-BA40-BB98-898CA1FE9CEC}" dt="2025-10-01T01:13:39.964" v="177"/>
          <ac:inkMkLst>
            <pc:docMk/>
            <pc:sldMk cId="143118852" sldId="297"/>
            <ac:inkMk id="173" creationId="{452DE488-1CF1-729B-4771-B12D9AD72B88}"/>
          </ac:inkMkLst>
        </pc:inkChg>
        <pc:inkChg chg="add del">
          <ac:chgData name="Fuentes-Cabrera, Miguel" userId="1bb9fb8f-7ff7-4823-9c46-dbbc0dc47453" providerId="ADAL" clId="{0EC7D4A8-078B-BA40-BB98-898CA1FE9CEC}" dt="2025-10-01T01:13:39.964" v="177"/>
          <ac:inkMkLst>
            <pc:docMk/>
            <pc:sldMk cId="143118852" sldId="297"/>
            <ac:inkMk id="174" creationId="{C955C989-182C-8390-507B-BC42B25A01E3}"/>
          </ac:inkMkLst>
        </pc:inkChg>
        <pc:inkChg chg="add del">
          <ac:chgData name="Fuentes-Cabrera, Miguel" userId="1bb9fb8f-7ff7-4823-9c46-dbbc0dc47453" providerId="ADAL" clId="{0EC7D4A8-078B-BA40-BB98-898CA1FE9CEC}" dt="2025-10-01T01:13:39.964" v="177"/>
          <ac:inkMkLst>
            <pc:docMk/>
            <pc:sldMk cId="143118852" sldId="297"/>
            <ac:inkMk id="175" creationId="{5A1D1BB8-5354-284A-9327-6B9A19EFD083}"/>
          </ac:inkMkLst>
        </pc:inkChg>
        <pc:inkChg chg="add del">
          <ac:chgData name="Fuentes-Cabrera, Miguel" userId="1bb9fb8f-7ff7-4823-9c46-dbbc0dc47453" providerId="ADAL" clId="{0EC7D4A8-078B-BA40-BB98-898CA1FE9CEC}" dt="2025-10-01T01:13:39.964" v="177"/>
          <ac:inkMkLst>
            <pc:docMk/>
            <pc:sldMk cId="143118852" sldId="297"/>
            <ac:inkMk id="176" creationId="{394AB9F1-D4A7-64AD-488B-AD13F5A53A3E}"/>
          </ac:inkMkLst>
        </pc:inkChg>
        <pc:inkChg chg="add reco">
          <ac:chgData name="Fuentes-Cabrera, Miguel" userId="1bb9fb8f-7ff7-4823-9c46-dbbc0dc47453" providerId="ADAL" clId="{0EC7D4A8-078B-BA40-BB98-898CA1FE9CEC}" dt="2025-10-01T01:13:39.964" v="177"/>
          <ac:inkMkLst>
            <pc:docMk/>
            <pc:sldMk cId="143118852" sldId="297"/>
            <ac:inkMk id="177" creationId="{1A9DD784-5394-5FB3-9394-9C9BFCA01E64}"/>
          </ac:inkMkLst>
        </pc:inkChg>
        <pc:inkChg chg="add del">
          <ac:chgData name="Fuentes-Cabrera, Miguel" userId="1bb9fb8f-7ff7-4823-9c46-dbbc0dc47453" providerId="ADAL" clId="{0EC7D4A8-078B-BA40-BB98-898CA1FE9CEC}" dt="2025-10-01T01:13:43.485" v="183"/>
          <ac:inkMkLst>
            <pc:docMk/>
            <pc:sldMk cId="143118852" sldId="297"/>
            <ac:inkMk id="178" creationId="{65C28788-1F72-342B-CD84-C9DD3959F7E4}"/>
          </ac:inkMkLst>
        </pc:inkChg>
        <pc:inkChg chg="add del">
          <ac:chgData name="Fuentes-Cabrera, Miguel" userId="1bb9fb8f-7ff7-4823-9c46-dbbc0dc47453" providerId="ADAL" clId="{0EC7D4A8-078B-BA40-BB98-898CA1FE9CEC}" dt="2025-10-01T01:13:43.485" v="183"/>
          <ac:inkMkLst>
            <pc:docMk/>
            <pc:sldMk cId="143118852" sldId="297"/>
            <ac:inkMk id="179" creationId="{24842897-72B0-4010-03F4-62A8D4B31AD6}"/>
          </ac:inkMkLst>
        </pc:inkChg>
        <pc:inkChg chg="add del">
          <ac:chgData name="Fuentes-Cabrera, Miguel" userId="1bb9fb8f-7ff7-4823-9c46-dbbc0dc47453" providerId="ADAL" clId="{0EC7D4A8-078B-BA40-BB98-898CA1FE9CEC}" dt="2025-10-01T01:13:43.485" v="183"/>
          <ac:inkMkLst>
            <pc:docMk/>
            <pc:sldMk cId="143118852" sldId="297"/>
            <ac:inkMk id="180" creationId="{C4AE1C2C-C4AB-D238-3679-154B02F56CBE}"/>
          </ac:inkMkLst>
        </pc:inkChg>
        <pc:inkChg chg="add del">
          <ac:chgData name="Fuentes-Cabrera, Miguel" userId="1bb9fb8f-7ff7-4823-9c46-dbbc0dc47453" providerId="ADAL" clId="{0EC7D4A8-078B-BA40-BB98-898CA1FE9CEC}" dt="2025-10-01T01:13:43.485" v="183"/>
          <ac:inkMkLst>
            <pc:docMk/>
            <pc:sldMk cId="143118852" sldId="297"/>
            <ac:inkMk id="181" creationId="{B23DAFD2-BA74-0E67-3D49-06F7E422372C}"/>
          </ac:inkMkLst>
        </pc:inkChg>
        <pc:inkChg chg="add del">
          <ac:chgData name="Fuentes-Cabrera, Miguel" userId="1bb9fb8f-7ff7-4823-9c46-dbbc0dc47453" providerId="ADAL" clId="{0EC7D4A8-078B-BA40-BB98-898CA1FE9CEC}" dt="2025-10-01T01:13:43.485" v="183"/>
          <ac:inkMkLst>
            <pc:docMk/>
            <pc:sldMk cId="143118852" sldId="297"/>
            <ac:inkMk id="182" creationId="{11317B32-715B-A8C5-31E9-11175A17DD6A}"/>
          </ac:inkMkLst>
        </pc:inkChg>
        <pc:inkChg chg="add reco">
          <ac:chgData name="Fuentes-Cabrera, Miguel" userId="1bb9fb8f-7ff7-4823-9c46-dbbc0dc47453" providerId="ADAL" clId="{0EC7D4A8-078B-BA40-BB98-898CA1FE9CEC}" dt="2025-10-01T01:13:43.485" v="183"/>
          <ac:inkMkLst>
            <pc:docMk/>
            <pc:sldMk cId="143118852" sldId="297"/>
            <ac:inkMk id="183" creationId="{BDC11BE2-426F-4332-63D1-3DEEDA3A7317}"/>
          </ac:inkMkLst>
        </pc:inkChg>
      </pc:sldChg>
    </pc:docChg>
  </pc:docChgLst>
  <pc:docChgLst>
    <pc:chgData name="Fuentes-Cabrera, Miguel" userId="1bb9fb8f-7ff7-4823-9c46-dbbc0dc47453" providerId="ADAL" clId="{8987EDAC-2AA1-2E44-BDEC-EF9DD1997CED}"/>
    <pc:docChg chg="undo custSel addSld delSld modSld">
      <pc:chgData name="Fuentes-Cabrera, Miguel" userId="1bb9fb8f-7ff7-4823-9c46-dbbc0dc47453" providerId="ADAL" clId="{8987EDAC-2AA1-2E44-BDEC-EF9DD1997CED}" dt="2025-02-06T22:13:25.782" v="152" actId="729"/>
      <pc:docMkLst>
        <pc:docMk/>
      </pc:docMkLst>
      <pc:sldChg chg="modSp mod">
        <pc:chgData name="Fuentes-Cabrera, Miguel" userId="1bb9fb8f-7ff7-4823-9c46-dbbc0dc47453" providerId="ADAL" clId="{8987EDAC-2AA1-2E44-BDEC-EF9DD1997CED}" dt="2025-02-05T02:06:55.433" v="2" actId="1076"/>
        <pc:sldMkLst>
          <pc:docMk/>
          <pc:sldMk cId="0" sldId="257"/>
        </pc:sldMkLst>
      </pc:sldChg>
      <pc:sldChg chg="add">
        <pc:chgData name="Fuentes-Cabrera, Miguel" userId="1bb9fb8f-7ff7-4823-9c46-dbbc0dc47453" providerId="ADAL" clId="{8987EDAC-2AA1-2E44-BDEC-EF9DD1997CED}" dt="2025-02-05T19:25:54.234" v="139"/>
        <pc:sldMkLst>
          <pc:docMk/>
          <pc:sldMk cId="0" sldId="258"/>
        </pc:sldMkLst>
      </pc:sldChg>
      <pc:sldChg chg="add">
        <pc:chgData name="Fuentes-Cabrera, Miguel" userId="1bb9fb8f-7ff7-4823-9c46-dbbc0dc47453" providerId="ADAL" clId="{8987EDAC-2AA1-2E44-BDEC-EF9DD1997CED}" dt="2025-02-05T19:25:54.234" v="139"/>
        <pc:sldMkLst>
          <pc:docMk/>
          <pc:sldMk cId="0" sldId="260"/>
        </pc:sldMkLst>
      </pc:sldChg>
      <pc:sldChg chg="mod modShow">
        <pc:chgData name="Fuentes-Cabrera, Miguel" userId="1bb9fb8f-7ff7-4823-9c46-dbbc0dc47453" providerId="ADAL" clId="{8987EDAC-2AA1-2E44-BDEC-EF9DD1997CED}" dt="2025-02-06T22:13:25.782" v="152" actId="729"/>
        <pc:sldMkLst>
          <pc:docMk/>
          <pc:sldMk cId="0" sldId="262"/>
        </pc:sldMkLst>
      </pc:sldChg>
      <pc:sldChg chg="del">
        <pc:chgData name="Fuentes-Cabrera, Miguel" userId="1bb9fb8f-7ff7-4823-9c46-dbbc0dc47453" providerId="ADAL" clId="{8987EDAC-2AA1-2E44-BDEC-EF9DD1997CED}" dt="2025-02-05T02:09:47.235" v="3" actId="2696"/>
        <pc:sldMkLst>
          <pc:docMk/>
          <pc:sldMk cId="0" sldId="268"/>
        </pc:sldMkLst>
      </pc:sldChg>
      <pc:sldChg chg="modSp del mod">
        <pc:chgData name="Fuentes-Cabrera, Miguel" userId="1bb9fb8f-7ff7-4823-9c46-dbbc0dc47453" providerId="ADAL" clId="{8987EDAC-2AA1-2E44-BDEC-EF9DD1997CED}" dt="2025-02-05T19:02:32.043" v="137" actId="2696"/>
        <pc:sldMkLst>
          <pc:docMk/>
          <pc:sldMk cId="0" sldId="270"/>
        </pc:sldMkLst>
      </pc:sldChg>
      <pc:sldChg chg="add del">
        <pc:chgData name="Fuentes-Cabrera, Miguel" userId="1bb9fb8f-7ff7-4823-9c46-dbbc0dc47453" providerId="ADAL" clId="{8987EDAC-2AA1-2E44-BDEC-EF9DD1997CED}" dt="2025-02-06T04:23:52.541" v="150" actId="2696"/>
        <pc:sldMkLst>
          <pc:docMk/>
          <pc:sldMk cId="0" sldId="276"/>
        </pc:sldMkLst>
      </pc:sldChg>
      <pc:sldChg chg="add">
        <pc:chgData name="Fuentes-Cabrera, Miguel" userId="1bb9fb8f-7ff7-4823-9c46-dbbc0dc47453" providerId="ADAL" clId="{8987EDAC-2AA1-2E44-BDEC-EF9DD1997CED}" dt="2025-02-05T17:31:16.494" v="6"/>
        <pc:sldMkLst>
          <pc:docMk/>
          <pc:sldMk cId="2642657801" sldId="286"/>
        </pc:sldMkLst>
      </pc:sldChg>
      <pc:sldChg chg="add">
        <pc:chgData name="Fuentes-Cabrera, Miguel" userId="1bb9fb8f-7ff7-4823-9c46-dbbc0dc47453" providerId="ADAL" clId="{8987EDAC-2AA1-2E44-BDEC-EF9DD1997CED}" dt="2025-02-05T17:31:16.494" v="6"/>
        <pc:sldMkLst>
          <pc:docMk/>
          <pc:sldMk cId="1141608250" sldId="287"/>
        </pc:sldMkLst>
      </pc:sldChg>
      <pc:sldChg chg="add">
        <pc:chgData name="Fuentes-Cabrera, Miguel" userId="1bb9fb8f-7ff7-4823-9c46-dbbc0dc47453" providerId="ADAL" clId="{8987EDAC-2AA1-2E44-BDEC-EF9DD1997CED}" dt="2025-02-05T17:31:16.494" v="6"/>
        <pc:sldMkLst>
          <pc:docMk/>
          <pc:sldMk cId="1438485977" sldId="288"/>
        </pc:sldMkLst>
      </pc:sldChg>
      <pc:sldChg chg="addSp modSp new mod">
        <pc:chgData name="Fuentes-Cabrera, Miguel" userId="1bb9fb8f-7ff7-4823-9c46-dbbc0dc47453" providerId="ADAL" clId="{8987EDAC-2AA1-2E44-BDEC-EF9DD1997CED}" dt="2025-02-05T18:03:29.992" v="55" actId="255"/>
        <pc:sldMkLst>
          <pc:docMk/>
          <pc:sldMk cId="230811915" sldId="289"/>
        </pc:sldMkLst>
      </pc:sldChg>
      <pc:sldChg chg="addSp modSp new del mod">
        <pc:chgData name="Fuentes-Cabrera, Miguel" userId="1bb9fb8f-7ff7-4823-9c46-dbbc0dc47453" providerId="ADAL" clId="{8987EDAC-2AA1-2E44-BDEC-EF9DD1997CED}" dt="2025-02-05T17:40:37.653" v="12" actId="2696"/>
        <pc:sldMkLst>
          <pc:docMk/>
          <pc:sldMk cId="3405020423" sldId="289"/>
        </pc:sldMkLst>
      </pc:sldChg>
      <pc:sldChg chg="addSp modSp new mod">
        <pc:chgData name="Fuentes-Cabrera, Miguel" userId="1bb9fb8f-7ff7-4823-9c46-dbbc0dc47453" providerId="ADAL" clId="{8987EDAC-2AA1-2E44-BDEC-EF9DD1997CED}" dt="2025-02-05T18:03:35.260" v="56" actId="113"/>
        <pc:sldMkLst>
          <pc:docMk/>
          <pc:sldMk cId="15757570" sldId="290"/>
        </pc:sldMkLst>
      </pc:sldChg>
      <pc:sldChg chg="addSp modSp new mod">
        <pc:chgData name="Fuentes-Cabrera, Miguel" userId="1bb9fb8f-7ff7-4823-9c46-dbbc0dc47453" providerId="ADAL" clId="{8987EDAC-2AA1-2E44-BDEC-EF9DD1997CED}" dt="2025-02-05T19:02:21.633" v="136" actId="20577"/>
        <pc:sldMkLst>
          <pc:docMk/>
          <pc:sldMk cId="2962052956" sldId="291"/>
        </pc:sldMkLst>
      </pc:sldChg>
      <pc:sldChg chg="addSp modSp new mod">
        <pc:chgData name="Fuentes-Cabrera, Miguel" userId="1bb9fb8f-7ff7-4823-9c46-dbbc0dc47453" providerId="ADAL" clId="{8987EDAC-2AA1-2E44-BDEC-EF9DD1997CED}" dt="2025-02-05T19:01:19.680" v="119" actId="21"/>
        <pc:sldMkLst>
          <pc:docMk/>
          <pc:sldMk cId="2348660868" sldId="292"/>
        </pc:sldMkLst>
      </pc:sldChg>
      <pc:sldChg chg="addSp modSp new mod">
        <pc:chgData name="Fuentes-Cabrera, Miguel" userId="1bb9fb8f-7ff7-4823-9c46-dbbc0dc47453" providerId="ADAL" clId="{8987EDAC-2AA1-2E44-BDEC-EF9DD1997CED}" dt="2025-02-05T19:00:57.539" v="117" actId="20577"/>
        <pc:sldMkLst>
          <pc:docMk/>
          <pc:sldMk cId="542366833" sldId="293"/>
        </pc:sldMkLst>
      </pc:sldChg>
      <pc:sldChg chg="new del">
        <pc:chgData name="Fuentes-Cabrera, Miguel" userId="1bb9fb8f-7ff7-4823-9c46-dbbc0dc47453" providerId="ADAL" clId="{8987EDAC-2AA1-2E44-BDEC-EF9DD1997CED}" dt="2025-02-05T19:25:56.851" v="140" actId="2696"/>
        <pc:sldMkLst>
          <pc:docMk/>
          <pc:sldMk cId="1518263367" sldId="294"/>
        </pc:sldMkLst>
      </pc:sldChg>
      <pc:sldChg chg="modSp add mod">
        <pc:chgData name="Fuentes-Cabrera, Miguel" userId="1bb9fb8f-7ff7-4823-9c46-dbbc0dc47453" providerId="ADAL" clId="{8987EDAC-2AA1-2E44-BDEC-EF9DD1997CED}" dt="2025-02-05T19:26:04.140" v="147" actId="20577"/>
        <pc:sldMkLst>
          <pc:docMk/>
          <pc:sldMk cId="0" sldId="295"/>
        </pc:sldMkLst>
      </pc:sldChg>
      <pc:sldChg chg="add">
        <pc:chgData name="Fuentes-Cabrera, Miguel" userId="1bb9fb8f-7ff7-4823-9c46-dbbc0dc47453" providerId="ADAL" clId="{8987EDAC-2AA1-2E44-BDEC-EF9DD1997CED}" dt="2025-02-05T19:25:54.234" v="139"/>
        <pc:sldMkLst>
          <pc:docMk/>
          <pc:sldMk cId="0" sldId="29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0:19.890"/>
    </inkml:context>
    <inkml:brush xml:id="br0">
      <inkml:brushProperty name="width" value="0.08571" units="cm"/>
      <inkml:brushProperty name="height" value="0.08571" units="cm"/>
    </inkml:brush>
  </inkml:definitions>
  <inkml:trace contextRef="#ctx0" brushRef="#br0">110 133 7534,'-12'0'220,"2"0"1,3 3-44,0 4 0,-1-2 98,8 9 0,0 1-175,0 6 1,0-6 0,-2-3 100,-5-2 0,4 7 28,-4-3-402,5-4 0,2-3 84,0-14 1,0 2 0,0-9 75,0-3 0,0-3 0,0-2 109,0 1 1,0-1 621,0 0-436,0 10 0,0 5-142,0 14 1,0-2 0,0 9 0,0 3-61,0 3 0,-3 1 0,-2 1 0,-2 0-49,2 0 0,3 0 0,2-1 0,0 1-98,0 0 0,0-8 118,0 1-80,0-1 1,0-11-1,0-10 1,0-10-63,0-5 0,0-7 1,0-3-1,0 1 34,0-1 1,0-4 0,0 5 0,0-1 20,0 1 1,2 2-1,3 7 527,2 0-345,1 0 1,-8 20-1,0 12 1,-3 11-42,-4 9 1,4 6 0,-4-5-1,5 3-32,2 5 1,-8 0-1,1-1 1,2-1-84,3 1 0,2-6 0,0-3 0,0-5-128,0-2 33,0 0 1,0-13 61,0-9 0,0-12 0,0-14 0,0-6-24,0-2 0,0 8 1,0-3-1,0 2 12,0-2 1,0 5 0,0-5-1,0 4 81,0 4 0,0 6 0,0 1 165,0-3-64,0 7 0,0 3 0,0 14 0,0 8 41,0 4 1,0 3 0,0-1 0,0 1-78,0 0 1,0 7 0,0 0-103,0-2 0,0-3 1,0-2-225,0-1 0,0-6 96,0-1 1,0-11 0,2-1 9,6-7 0,-6-11 0,8-1 0,-3-8 56,0-4 1,1-2 0,-6 4 0,3-2 42,2 3 0,3-1 0,-5 0 0,2-2 68,-2 3 1,-3 9-1,-2 2 567,0-2-462,0 8 1,0 9 0,0 14 0,0 6 27,0 1 1,-2 4 0,-3 1 0,-2 3-147,2-2 1,2-1 0,3 1 0,-2 0-69,-5-8 1,4 3-1,-4-8-211,5 6 0,2-6 133,0 1 0,0-13 0,0-2 43,0-12 1,0-7-1,2-3 1,3 0 11,2 0 0,0 1 0,-7-1 1,3 0 76,4 0 0,-5 0 0,6 1 1,-6-1 26,-2 0 1,0 8 0,2 2 0,3-1 289,3 1-156,-1 7 0,-7-2 0,0 14 20,0 8 0,0 4 1,0 3-1,0 0-58,0 0 0,0-1 0,0 1 1,0 0-75,0 0 0,0 0-141,0-1 0,-3-1 0,-1-3-298,-4-3 194,1-9 0,7-5 1,2-15 92,6-4 1,-6-3 0,5 1-1,-2-1 101,3 0 0,-6 0 0,5 0 106,-4 1 0,-1 1 0,3 3 200,2 3-170,0 9 1,-7-2 0,0 14-45,0 8 1,-2 4 0,-3 3 0,-2-1-41,2 1 1,3 0 0,2 0-65,0 0 0,0-1 0,0 1-105,0 0 0,0 0-528,0-1 514,0-8 0,0-6 0,0-14 47,0-8 0,7-4 0,3-6 1,-1-1 57,1-3 0,-3 0 0,-4 7 0,1 0 18,4 0 1,1 3-1,-4 2 316,2 3-129,1-1 1,-8 5 0,0 13-14,0 16 1,-3 3 0,-2 7 0,-4-5-48,-3-2 0,7 7 1,-2 0-1,2-2-46,-3-3 1,6-2-1,-5-1-377,4 1-552,3 0 690,0-10 0,0-5 1,3-14-1,2-7 32,2-6 0,3-2 1,-6 1-1,6-1 81,2 0 0,-5-7 0,6 0 107,-4 2 0,1 6 0,-5 4 313,2 2-78,0 10 1,-7-2 0,0 14-114,0 8 0,0 4 0,0 3 0,-2 0-32,-5 0 1,4-1-1,-4 1-149,5 0 1,2 0-1,-3-3-525,-4-4 233,4 4 1,-4-19 172,14 0 0,3-10 1,7-14-1,-5-3 5,-2-2 0,4 0 0,-4 8 83,2-1 1,-7 0 0,5 3 0,-3 2 397,0 2 258,0 10-392,-7-4 0,0 18 1,0 6-122,0 4 0,-7 3 1,0 0-1,2 0 7,3-1 0,-1 1 1,-2 0-207,-2 0 1,0-1-382,7 1 0,0-7 6,0-1 0,0-11 328,0-3 0,7-10 0,3-12 0,-1 0 57,1 1 1,5-1 0,-8 0-1,0 0 105,3 1 1,-5-1 0,7 0 170,-3 0 1,-1 0 0,-6 3 167,5 5 0,-4 6-134,4 16 0,-7-4 0,-5 11 1,-2 2-18,2 2 0,-5 3 0,3 0-59,2 0 1,-4-1 0,1 1-188,4 0 1,1-8-1152,3 1 988,0-1 0,0-4 1,0-10 33,0-12 0,7-7 0,3-3 1,0 0 81,-1 0 0,6 1 1,-8-1-1,0 2 87,3 6 1,-7-5 0,6 6 0,-1-1 157,-1-1 1,2 11 616,-1-4-577,-6 6 1,8 12 0,-10 4-131,0 5 0,0 3 0,-3 0 0,-1 0-66,-4 0 1,1-1 0,7 1-337,0 0 0,0-8-26,0 1 1,0-8 241,0 8 0,2-13 0,3-2 0,3-12-30,-4-7 0,6-3 1,0-2-1,-1-3 133,1-2 1,5-2 0,-6 4 0,1-2 60,0 2 0,4-4 0,-4 2 245,2 2 0,-5 3-168,8 2 1,-10 13 0,2 9-1,-5 12 171,-2 7 0,-7 5 0,-3 3 0,1 4-189,-1 3 1,-5-5 0,6 7-1,-1 1-77,0-3 1,3-3-1,7-9 1,-2 0-217,-6-1 1,6 1-85,-5 0 0,4-7-60,3-1 1,3-9 0,2 0 187,2-10 0,3-7 1,-6-10-1,4 0 74,-3 0 0,4 1 0,-2-4 1,1-1 58,1-3 0,-4 0 0,7 7 1,-2 0 23,-5 0 1,0 3-1,0 2 128,2 3 36,0-1 1,-7 5 0,0 10 70,0 13 0,0 6 0,0 3 1,0-1-169,0 1 1,-7 2 0,0 3 0,2 2-27,2-2 1,3-10-1,0-3 1,0 3-250,0 2 1,0-4-665,0-1 713,0-9 1,3 3 0,2-16-19,2-6 1,7-6 0,-6-4 0,-1-2 14,2-3 0,-4 0 1,7 7-1,1 0 127,-1 0 1,-5 3-1,5 2 1,-2 2 251,-6-2 1,1 8 672,3 2-694,-6 4 0,8 13 0,-13 4 0,-2 6-114,-2 1 0,0 1 0,7 0 0,0 0-66,0 0 0,-3-8 0,-1 1-202,-4 2 0,1 2-705,7 3 526,0-1 0,3-8 0,1-9 193,4-8 1,6-9 0,-4-8 0,0-1 29,-1 0 0,1 0 0,-3 1 0,5-1 117,0 0 0,0 0 1,-7 0 234,3 1 1,6-1 130,-7 0 1,3 10-104,-3 5 1,-4 7 0,4 7 0,-7 8-22,-7 4 0,4 3 1,-6 2-1,1 2-127,1 4 1,0-1-1,4-8 1,-1 1-165,-4 0 1,1 0 0,7-1-164,0 1 1,0 0-593,0 0 641,0-10 1,0-12 0,2-15-1,6-4 0,-3-5 1,7-3-1,0-2 90,0 3 0,-5-1 0,8 0 0,-1-2 65,-2 3 0,5 1 0,-10 4 0,1-1 51,1 0 1,-6 8 0,6 2 286,1 2-23,-7 3 0,6 9 0,-11 5 0,-3 8-37,-2 4 0,-8 5 0,8 3 1,0 2-167,-3-2 1,8-3-1,-6-2 1,3-1-136,-2 1 1,5 0-1,-5 0 1,4-1-62,3 1 1,0-7 0,0-1-832,0 3 735,0-7 1,0-3 0,3-14 79,4-8 0,-2-4 0,7-5 0,0-3 32,0-2 1,-5 0 0,5 7 0,-2 1 80,-5-1 0,4 0 1,-1 0-1,-1 0 83,3 1 1,-8 6 215,5 1 0,-4 6-36,-3-6 1,0 19 0,0 2-68,0 10 0,0 5 1,-3-1-1,-1 1-55,-4 0 1,1 0-1,7 0-241,0-1 1,0-6 0,-2-3-421,-6-2-422,6 7 750,-8-5 1,10-3 0,0-9 78,0-12 1,3 0 0,1-2 0,4-3 17,-3-3 1,4-1 0,1-1 103,2 0 1,-7 0-1,5 3 591,-1 4-99,-6-4 1,6 26 0,-9 1-207,0 8 0,0-1 1,-2-1-1,-3 3-50,-2 3 0,0 2 0,7-1-331,0 1 1,0-7-888,0-1 232,0 1 361,0-3 1,0-12 0,0-15-143,0-4 1,7-3-183,0 0 1,8 1-466,-8-1 1,3 10-1250,-3 4 2411,-5 6 0,18 12 0,-8 2 0</inkml:trace>
  <inkml:trace contextRef="#ctx0" brushRef="#br0" timeOffset="2065">1068 220 7923,'-10'12'-405,"8"0"684,-5-4 0,2-6 1,0 8 122,-2-1 0,-1 4-184,8 8 0,0-6 1,0-1 57,0 3 1,0-5 151,0 3-283,0-10 0,0 2-126,0-14 0,0 2 0,3-10 11,4-2 0,-2-2 0,7-3-117,-2 1 1,-3-1 0,-5 2 497,6 6 369,-6 4-574,8 10 1,-10 3 0,0 4 0,0 7-78,0 6 1,0 2 0,0-1 0,0 1-75,0 0 0,0 0 0,0-1-191,0 1-52,-10 0 0,8-5 12,-6-10 0,13-9 1,3-20-1,-1 0-22,2 0 0,-6 1 1,7-1-1,-3 0 71,0 0 0,3-2 1,-5-2 176,2-4 0,3 1 288,-3 8 0,-5 6-148,5 1 0,-4 11 1,-6 3-1,-1 12 43,-4 8 0,-1 1 1,4 1-1,-2 0-60,2 0 1,2 0-1,1-1-137,-5 1 1,4 0 0,-4 0-18,5-1 1,2-6-296,0-1 23,0 1 1,0-13 0,0-9 89,0-10 0,7-5 0,0 1 0,0-1 148,3 0 1,-8 0 0,8 1 0,-3-1 6,1 0 1,-1 0-1,-5 0 474,6 1-96,-6 9 1,8 4-46,-10 16 1,0 4 0,-3 12-180,-4 5 0,5-12 0,-6 5 0,6-3-46,2 0 1,-7 3-1,-1 0-119,4 0 0,1-8-758,3 1 644,0-10 0,0 2-36,0-14 1,7-6 0,1-11 0,-1-2 35,3-3 1,-6 0-1,9 7 113,-4 0 0,6 0 0,-8 0 115,-2 1 0,0 1 492,2 6-407,-5 4 1,8 13-1,-12 4 1,-3 7 1,-3 6 1,-1 1-1,4 1 1,-2 0-98,2 0 0,2 0 1,1-1-1,-3 1-133,-2 0 0,0 0-216,7-1 0,0 1-387,0 0 587,0-10 1,0-5 0,0-14-1,0-7 0,0-6 0,2-2 0,3 1 43,2-1 0,0 0 1,-4 0-1,2 1 52,2-1 0,0 0 1,-4 0 150,4 0 0,-5 8 142,6-1 0,-6 13-210,-2 2 1,0 10 0,-2 11 0,-3 1 19,-3 0 1,-1 0-1,4 0 1,-2-1-55,2 1 0,2 0 0,3 0-192,0-1 0,-2-8 0,-3-4 74,-2 1 0,0-10-16,7 0 1,0-3 0,2-11 0,3-3-57,2-2 0,0-3 0,-7-2 7,0-5 1,3 4-1,2-4-851,2 5-829,0 2 727,-7 1 0,0 11 1056,0 10 0,10 10 0,2 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282"/>
    </inkml:context>
    <inkml:brush xml:id="br0">
      <inkml:brushProperty name="width" value="0.08571" units="cm"/>
      <inkml:brushProperty name="height" value="0.08571" units="cm"/>
    </inkml:brush>
  </inkml:definitions>
  <inkml:trace contextRef="#ctx0" brushRef="#br0">0 0 8147,'0'15'213,"0"-1"77,0 3 0,8 10 0,-1 4 1,-2 6 31,-3 9 1,-2 0 0,0 12-1,0 2-280,0 3 0,0-5 0,0-2 0,0-3-518,0-5 1,0-4 475,0-8 0,-10 5 0,-2-7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567"/>
    </inkml:context>
    <inkml:brush xml:id="br0">
      <inkml:brushProperty name="width" value="0.08571" units="cm"/>
      <inkml:brushProperty name="height" value="0.08571" units="cm"/>
    </inkml:brush>
  </inkml:definitions>
  <inkml:trace contextRef="#ctx0" brushRef="#br0">196 1 8191,'-22'0'-228,"-7"9"1,0 6 0,3 4 574,1 3 0,6 7 0,2 5 0,5 5-61,2 7 0,3 4 0,7 1 0,0 7-58,0 5 0,10 3 0,4-1 0,8 3-215,7 4 1,3-11 0,9 4-1,0-4-255,5-6 1,5-4 0,-3-15 0,5-7-665,3-4 0,-1-6 906,4-5 0,3-4 0,-6-10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800"/>
    </inkml:context>
    <inkml:brush xml:id="br0">
      <inkml:brushProperty name="width" value="0.08571" units="cm"/>
      <inkml:brushProperty name="height" value="0.08571" units="cm"/>
    </inkml:brush>
  </inkml:definitions>
  <inkml:trace contextRef="#ctx0" brushRef="#br0">22 1 8178,'10'14'-155,"2"1"429,0 2 1,5 4 0,-10 8-1,1 10 116,1 10 1,-6-1 0,4 10 0,-4 5 17,-3 7 1,0 0 0,0 8 0,0-3-535,0-5 0,-3-5 0,-2-4 0,-4-8-705,-4-7 1,6-7-1,-7-20 831,-3-5 0,-3-4 0,-1-10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202"/>
    </inkml:context>
    <inkml:brush xml:id="br0">
      <inkml:brushProperty name="width" value="0.08571" units="cm"/>
      <inkml:brushProperty name="height" value="0.08571" units="cm"/>
    </inkml:brush>
  </inkml:definitions>
  <inkml:trace contextRef="#ctx0" brushRef="#br0">1 131 8037,'2'-22'200,"6"0"1,-4 8 0,11-1 373,2-2 0,-5 5 0,3 0 0,1 2-187,4 6 1,2 1-1,-1 3 1,1 0-271,0 0 1,0 0-1,-1 3 1,1 1-365,0 4 1,-7 9 0,-3-3 0,-3 6 61,-4 1 1,-2 1 0,-3 2 0,-3 3-160,-4 2 1,-5 7-1,-10-7 1,0-2 211,1-3 0,-1 3 0,0-3 0,0-5 868,0 1 0,1-8-157,-1 2 1,10-7-359,4 8 1,16-10 0,6 2 0,8-4-549,7-3 1,5-8 0,9 1 0,1 2 326,0 3 0,9-8 0,2-2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434"/>
    </inkml:context>
    <inkml:brush xml:id="br0">
      <inkml:brushProperty name="width" value="0.08571" units="cm"/>
      <inkml:brushProperty name="height" value="0.08571" units="cm"/>
    </inkml:brush>
  </inkml:definitions>
  <inkml:trace contextRef="#ctx0" brushRef="#br0">1 22 7993,'2'-12'1742,"5"5"-1514,8 5 0,-3 2 0,2 0-11,3 0 1,3 7 0,1 0 0,1-2-57,0-3 1,0-2 0,0 0 0,-1 0-1278,1 0 1116,0 0 0,0-9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601"/>
    </inkml:context>
    <inkml:brush xml:id="br0">
      <inkml:brushProperty name="width" value="0.08571" units="cm"/>
      <inkml:brushProperty name="height" value="0.08571" units="cm"/>
    </inkml:brush>
  </inkml:definitions>
  <inkml:trace contextRef="#ctx0" brushRef="#br0">66 1 7993,'-7'22'257,"0"-1"1,-3 4-1,5 4 1,-4 9 22,-4 11 0,9-1 0,-4 10 0,6 3 66,2 2 0,0 2 1,0 0-1,0 1-257,0-1 1,0 0-90,0 1 0,0-1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142"/>
    </inkml:context>
    <inkml:brush xml:id="br0">
      <inkml:brushProperty name="width" value="0.08571" units="cm"/>
      <inkml:brushProperty name="height" value="0.08571" units="cm"/>
    </inkml:brush>
  </inkml:definitions>
  <inkml:trace contextRef="#ctx0" brushRef="#br0">53 240 8029,'-7'-21'263,"-3"-1"1,1 0 349,-1 0 1,3 0 0,7 1-90,0-1 1,9 7 0,6 3 0,4 0-278,3 0 1,2 5-1,3-5 1,4 2-152,3 5 0,-5 3 0,5 2 1,-2 2-125,-6 6 0,-2 6 0,-4 13 0,-3 4-322,-3 3 0,-9-5 0,0 7 0,-12 3-22,-15 2 1,-2 3 0,-10-1 0,0 1 75,0-1 1,-2 1-1,-5-3 1,4-5 329,8-7 1,-2-4-1,2-4 229,2 1 0,15-12 0,12-13-70,12-16 0,10 0 0,7-6 0,5 9-26,0-1 0,7 0 1,-5 0-1,5 5-579,3 2 0,-8 3 0,-2 4 1,0-2-1169,0-2 1,-8 0 1579,3 7 0,-14 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381"/>
    </inkml:context>
    <inkml:brush xml:id="br0">
      <inkml:brushProperty name="width" value="0.08571" units="cm"/>
      <inkml:brushProperty name="height" value="0.08571" units="cm"/>
    </inkml:brush>
  </inkml:definitions>
  <inkml:trace contextRef="#ctx0" brushRef="#br0">371 0 8295,'-46'22'0,"0"0"115,3-1 0,-3 11 0,14 4 0,1 5 569,-1 3 0,3 9 1,7 3-1,3 2-152,5 0 0,4 2 1,10 11-1,0 1-322,0-2 1,12-4 0,7-8 0,10-8-757,5-4 0,10-2 1,7-3-1,-1-7-515,4-12 1,-6-10 1060,10-12 0,10 0 0,9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615"/>
    </inkml:context>
    <inkml:brush xml:id="br0">
      <inkml:brushProperty name="width" value="0.08571" units="cm"/>
      <inkml:brushProperty name="height" value="0.08571" units="cm"/>
    </inkml:brush>
  </inkml:definitions>
  <inkml:trace contextRef="#ctx0" brushRef="#br0">153 0 7740,'0'37'0,"0"-3"-12,0-3 0,0 15 0,0 0 0,0 7 568,0 8 0,0 9 0,0 5 0,0 0-196,0 0 0,0 5 0,-2-5 1,-6 0-662,-6 0 0,2-5 1,-3-12-1,-2-10-1964,-2-9 2265,7-7 0,-17-20 0,5-3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950"/>
    </inkml:context>
    <inkml:brush xml:id="br0">
      <inkml:brushProperty name="width" value="0.08571" units="cm"/>
      <inkml:brushProperty name="height" value="0.08571" units="cm"/>
    </inkml:brush>
  </inkml:definitions>
  <inkml:trace contextRef="#ctx0" brushRef="#br0">175 109 8032,'0'-22'-31,"0"1"1,7 6 0,0 1 248,-2-3 1,0 7 0,2 3 680,8 4 1,4 3 0,1 3-748,-6 4 0,3 5 1,-10 10-1,-2 2-363,-2 5 1,-3 3 0,-3 6 0,-4-1 99,-8 1 0,-6 6 0,-6 4 0,-4 3-109,-3-3 1,7-4-1,-2-5 1,2-3 236,-2 3 0,12-8 0,-2-2 293,7-5 0,5-9 1,9-3-1,5-2-162,8-5 1,14-3 0,7-2 0,5 0-486,3 0 1,-1-7 0,1-1 336,0 4 0,-1-9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3.437"/>
    </inkml:context>
    <inkml:brush xml:id="br0">
      <inkml:brushProperty name="width" value="0.08571" units="cm"/>
      <inkml:brushProperty name="height" value="0.08571" units="cm"/>
    </inkml:brush>
  </inkml:definitions>
  <inkml:trace contextRef="#ctx0" brushRef="#br0">88 119 7980,'7'-22'157,"0"0"1,8 1 1176,-8-1 1,0 7-845,-7 1 0,0 11 1,0 3-1,-2 13-318,-5 6 1,2 5-1,-10 3 1,1 4-109,2 3 0,-5 5 0,9 9 0,1 5-536,-3 3 1,8 2-1,-8 5 1,3-2-41,0-3 1,0-12 0,7 0 0,2-13 708,5-8 0,8-1 1,11-17 315,3-2 0,3-15 1,-5-9-1,4-8-115,3 1 0,-5-6 0,5 3 0,0 3-341,0 1 0,-8 6 1,3 2-1,-5 5-1427,-2 2 1,-10 5-122,-5 13 1,-4-4 1490,-3 11 0,0 9 0,0 10 0</inkml:trace>
  <inkml:trace contextRef="#ctx0" brushRef="#br0" timeOffset="931">763 489 7906,'0'-22'1046,"0"13"0,0 9-718,0 12 0,7 10 1,0 7-1,-2 7-230,-2 5 1,-1 3 0,3 2 0,2 2-357,-2 3 1,-3-3-1,-2-9 1,0-3-607,0 3 0,0-8 864,0-2 0,0-4 0,0-4 0</inkml:trace>
  <inkml:trace contextRef="#ctx0" brushRef="#br0" timeOffset="1183">1089 751 7954,'15'0'1107,"-1"0"1,-6 0-1,6 0-866,3 0 0,-5 0 1,3 0-1,2 0-479,2 0 0,10 0 0,0 0 238,-2 0 0,7 0 0,0 0 0</inkml:trace>
  <inkml:trace contextRef="#ctx0" brushRef="#br0" timeOffset="1330">1547 511 7954,'-44'0'184,"1"0"1,-1 0 541,1 0 1,-3 2-1,-3 3 1,-2 2-552,3-2 1,2-2 0,2-3 0,3 0-176,5 0 0,-5-10 0,7-2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1.648"/>
    </inkml:context>
    <inkml:brush xml:id="br0">
      <inkml:brushProperty name="width" value="0.08571" units="cm"/>
      <inkml:brushProperty name="height" value="0.08571" units="cm"/>
    </inkml:brush>
  </inkml:definitions>
  <inkml:trace contextRef="#ctx0" brushRef="#br0">688 148 8165,'-2'-33'-25,"-3"4"0,-2 4-50,2 4 0,-7 6 113,-3 0 1,-4 11 0,-3-1 0,0 10 54,1 9 1,-4 8 0,-4 7 0,-7 7 167,-5 5 0,-3 13 0,-2 4 1,-2 9-38,-3 13 1,0 3 0,29-34 0,1 3-1,-1 0 1,0 0-25,-1 1 0,3 1 0,5 4 1,3 2-1,1 0 0,3-1 0,1-2 1,4 0-37,2-6 0,4-1 1,19 47-1,-1-51 1,4-3-1,5 0 1,3-3-296,4 0 0,4-3 0,0-4 0,2-3 0,1-3 0,2-3-100,0-1 0,2 0 1,1-1-1,1-1 1,5 1-1,-1 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348"/>
    </inkml:context>
    <inkml:brush xml:id="br0">
      <inkml:brushProperty name="width" value="0.08571" units="cm"/>
      <inkml:brushProperty name="height" value="0.08571" units="cm"/>
    </inkml:brush>
  </inkml:definitions>
  <inkml:trace contextRef="#ctx0" brushRef="#br0">237 44 8399,'10'-12'-702,"-5"-5"0,9 10 916,3 2 1,-5 3 0,3 2 0,2 5 207,2 9 1,3 13-1,0 24 1,-1 7 44,1 5 1,7 14 0,-2 8 0,-8 12-273,-13-45 0,-2 2 1,-2 1-1,-2 1 1,1 7-1,-2 0 1,1 0-1,-2 0-117,-1 4 0,-1-1 0,-1-6 0,-2-1 0,-3-1 0,-2 0 1,0-8-1,0-1-163,-17 40 0,2-9 1,-9-5-1,-1-5-172,3-7 1,-7-12 0,5-2-1,-5-8-1095,-3-5 1,10-17 0,5 1 1351,5-8 0,5-12 0,4-7 0,8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714"/>
    </inkml:context>
    <inkml:brush xml:id="br0">
      <inkml:brushProperty name="width" value="0.08571" units="cm"/>
      <inkml:brushProperty name="height" value="0.08571" units="cm"/>
    </inkml:brush>
  </inkml:definitions>
  <inkml:trace contextRef="#ctx0" brushRef="#br0">22 10 8140,'0'-10'973,"0"10"-674,0 12 0,-7 10 0,0 7 0,2 7-286,3 5 0,2 3 1,0-3-1,0-2-393,0-3 0,7 0 0,0 6 0,0-6 380,3-7 0,2 5 0,10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949"/>
    </inkml:context>
    <inkml:brush xml:id="br0">
      <inkml:brushProperty name="width" value="0.08571" units="cm"/>
      <inkml:brushProperty name="height" value="0.08571" units="cm"/>
    </inkml:brush>
  </inkml:definitions>
  <inkml:trace contextRef="#ctx0" brushRef="#br0">153 0 8266,'0'15'1020,"0"2"-619,0 7 0,0 8 1,-2 14-1,-5 7-174,-8 12 1,3 3-1,-2 12 1,-1 0-209,3-3 0,-7 8 0,6-8 0,1-2-412,5-10 0,-3-9 1,3-15-1,2-2 393,3-3 0,2-9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251"/>
    </inkml:context>
    <inkml:brush xml:id="br0">
      <inkml:brushProperty name="width" value="0.08571" units="cm"/>
      <inkml:brushProperty name="height" value="0.08571" units="cm"/>
    </inkml:brush>
  </inkml:definitions>
  <inkml:trace contextRef="#ctx0" brushRef="#br0">1 110 8237,'7'-22'0,"3"2"173,2 6 1,-5-3 0,5 7 0,0 1 361,1-1 1,-6 3-1,7 7 250,3 0 1,3 2-641,1 5 0,-9 5 0,-4 13 1,-6 1-322,-2 3 1,0 0 0,-2-7 0,-6 0-36,-6 0 1,-5 2-1,-1 2 1,3 1-266,3-8 1,7 3 499,-8-7 102,10 4 1,-2-7 0,14-7 0,8-7-420,4-6 0,-4 1 0,-1 7 0,3 0 293,2 0 0,13-10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684"/>
    </inkml:context>
    <inkml:brush xml:id="br0">
      <inkml:brushProperty name="width" value="0.08571" units="cm"/>
      <inkml:brushProperty name="height" value="0.08571" units="cm"/>
    </inkml:brush>
  </inkml:definitions>
  <inkml:trace contextRef="#ctx0" brushRef="#br0">32 0 8311,'-15'0'1542,"1"0"0,11 0-1297,3 0 1,10 8 0,12-1 0,2-2-328,5-3 0,-3-2 0,11 0 0,1 0 82,4 0 0,11-10 0,2-2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817"/>
    </inkml:context>
    <inkml:brush xml:id="br0">
      <inkml:brushProperty name="width" value="0.08571" units="cm"/>
      <inkml:brushProperty name="height" value="0.08571" units="cm"/>
    </inkml:brush>
  </inkml:definitions>
  <inkml:trace contextRef="#ctx0" brushRef="#br0">676 22 8130,'-31'0'136,"4"-7"1,-9 0 0,-3 2 612,-2 2 1,-3 3 0,1 0 0,-3 3-483,-5 4 1,-2-2-1,-5 7 1,7-2-373,5-6 105,12 9 0,-7-11 0,7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5.084"/>
    </inkml:context>
    <inkml:brush xml:id="br0">
      <inkml:brushProperty name="width" value="0.08571" units="cm"/>
      <inkml:brushProperty name="height" value="0.08571" units="cm"/>
    </inkml:brush>
  </inkml:definitions>
  <inkml:trace contextRef="#ctx0" brushRef="#br0">218 1 7139,'12'0'465,"-2"2"0,-10 5-244,0 8 1,0 11 0,0 6 0,0 4-12,0 10 0,0 0 0,0 15 0,0 4-46,0 5 0,0 10 1,0-5-1,0 2-29,0 6 1,-7-1 0,-3-2 0,0-8-126,1-4 1,-1-12-1,5-5 1,-2-8-42,2-7 0,3-4-296,2-10 1,2-10-789,5-5 0,-4-7-483,4-7 1598,-5 4 0,8-16 0,2 7 0</inkml:trace>
  <inkml:trace contextRef="#ctx0" brushRef="#br0" timeOffset="317">22 1111 8136,'-9'-12'375,"6"2"1,-7 20 0,13 5 0,2 4-164,2 3 0,7 0 0,-4 2 0,0 2-79,-1 3 1,6 8-1,-5-6 1,-1 1-158,1-1 1,5-2-1,-6-10 1,1-2 186,0-2 1,7-10 0,-5 0 0,2-10 12,1-10 0,2-7 1,7-4-1,0-6-247,-5-1 1,-2 3 0,5-3 0,0 1-352,0 6 1,-8 1 0,1 4-2086,2-1 2507,-8 10 0,11 12 0,-8 12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44.715"/>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1 524 18639,'0'-15'385,"0"1"0,0 11 0,0 6 15,0 16 0,0 13 0,0 14 0,0 4 301,0 9 0,7 6 0,0 7 1,1 8-440,1 5 0,1 12 0,-3-48 0,0 1 1,-1 1-1,-2 0-122,1-1 1,0 1-1,-3 48 1,2-46-1,0-2 1,-2 46-199,-2-7 1,0-10 0,0-25 0,0-9-238,0-7-169,0-12 0,2-8 770,6-19 0,-4-10 0,9-12 1,-1-2-32,0-5 1,10-12 0,7-10 0,-3 1-93,-2-4 1,1-4 0,1-14 0,6-8-1249,2-5 1,-8-2 0,6 0 0,-3-3 712,0-4 0,-11 41 0,0 0 1,-2-5-1,-1-1 0,1 2 1,0 1 56,-1 0 1,1 0 0,3 3 0,-1 0 0,-3 2 0,-1 0 0,12-41 54,-2 10 0,-4 9 0,-3 18 1,-5 11-159,-2 13-2234,-3 7-219,-7 12 0,-7 12 2664,-1 14 0,-9 5 1,5 3-1</inkml:trace>
  <inkml:trace contextRef="#ctx0" brushRef="#br1" timeOffset="384">785 67 8218,'-15'0'244,"1"0"0,14 0 168,7 0 1,15 0-1,26 0 1,10 0-238,15 0 0,-24 0 0,3 0 1,8 0-1,1 0 0,8 0 1,3 0-288,6 0 0,3 0 0,9 0 0,2 0 0,6-1 1,2-1-1,-29 1 0,1-1 0,1 0-76,3 0 0,0 0 0,2-1 1,2-1-1,1-2 0,0 2 1,-1 1-1,0 0 0,-1 1 0,-2 0 1,-2 0-1,0-1 323,-2 0 0,-1-1 1,-1 1-1,-2 2 1,-1 1-1,0-1 0,31-3 1,-2 1-1,0 1 1,-2 1 46,-4 1 1,-1 0 0,-4 0-1,-3 0 1,-8 0 0,-2 0-1,-1 0 1,-1 0-54,-1 0 1,0 0-1,0 3 1,-2 2-1,-3-2 1,-2 1-1,-2-2 1,-1 1-316,-5-2 0,-1 0 0,0 3 0,-1 2 0,39 6 0,-8 2 186,-9 1 0,-17-3 0,-7 7 0,-5 3 0,-2 5 0</inkml:trace>
  <inkml:trace contextRef="#ctx0" brushRef="#br1" timeOffset="1016">1199 1199 8465,'-13'-10'1417,"-4"5"-866,10-9 1,2 9-1,13-2 1,6 4-182,6 3 0,1 0 0,3 0 1,6 0-447,6 0 1,-2 0 0,0 3-1,-1 2 76,1 2 0,3 10 0,6-5 0</inkml:trace>
  <inkml:trace contextRef="#ctx0" brushRef="#br1" timeOffset="1199">1808 938 6950,'22'9'843,"-10"-4"0,-5 10 0,-4 2-363,-3 2 1,7 3 0,0 2 0,-2 5-579,-2 7 1,-3-2-1,0 2 1,0 1-2025,0-3 2122,0 7 0,0-7 0,0 9 0</inkml:trace>
  <inkml:trace contextRef="#ctx0" brushRef="#br1" timeOffset="1482">1242 655 8200,'-36'0'0,"-1"0"85,-1 0 1,6 9 0,3 8-1,5 10 265,2 9 0,1 8 1,-1 4-1,2 5 28,6 3 0,-3 4 0,10 11 0,2 4-166,2 2 0,3-4 0,3 6 0,4 4-333,8 1 0,11 1 0,6-5 0,2-7-239,4-6 1,3-6 0,3-8-1,0-12-883,-1-7 0,8-15 1243,0-11 0,0-16 0,-8-4 0</inkml:trace>
  <inkml:trace contextRef="#ctx0" brushRef="#br1" timeOffset="1717">2113 807 8326,'0'22'674,"0"0"1,3 2-209,4 5 0,-2 2 1,7 10-1,0 1 99,0 3 1,-7 11 0,4-3 0,-1 3-565,-1 5 0,0 1 1,-7 4-1,0-1-453,0 0 1,0-9 0,-2-5 0,-3-8 451,-2-6 0,-10 4 0,5-7 0</inkml:trace>
  <inkml:trace contextRef="#ctx0" brushRef="#br1" timeOffset="2101">2396 524 8122,'15'-22'0,"-1"0"13,3 1 1,3-1 0,1 0 0,1 3 779,0 4 1,7-2 0,0 10-349,-2 2 1,-6 5 0,-4 7-1,-5 8-242,-2 4 0,-3 3 1,-7 0-1,0 2-93,0 5 1,-9-2 0,-6 7-1,-4-3-128,-3-4 0,-2 4 0,0-2 0,-1-2-129,6-3 1,2-2 0,-2-1-1,2 1-95,2 0 1,3-7 195,-2-1 1,6-9 0,16 2-62,6-4 1,8-3-1,5 0 1,4 0-117,3 0 0,-5 0 0,5 0 1,0 0 222,0 0 0,2 0 0,7 0 0</inkml:trace>
  <inkml:trace contextRef="#ctx0" brushRef="#br1" timeOffset="2285">2875 1264 8309,'10'-14'1870,"5"2"-1399,4 2 1,-5 3 0,1 4-1,4-1-535,8-4 1,-3 1-1,5 7 64,-5 0 0,-2-10 0,0-2 0</inkml:trace>
  <inkml:trace contextRef="#ctx0" brushRef="#br1" timeOffset="2468">3050 894 8271,'-22'24'0,"2"3"173,6 2 0,-3 2 1,10-2-1,2 8 87,2 4 1,3 2-1,0 1 1,0 0-5,0-1 1,0 10-1,0 3 1,0 2 101,0 0-358,10-9 0,-7 13 0,6-6 0</inkml:trace>
  <inkml:trace contextRef="#ctx0" brushRef="#br1" timeOffset="2934">3964 938 8040,'-12'-10'167,"2"5"0,13-7 0,2 0 424,2 0 0,10 5 0,-3-6 1,6 1-48,1 0 0,4 7 0,4-2-275,7 5 1,-12 2 0,-4 2 0,-6 5-205,-2 8 0,-7-3 0,2 3 1,-4 4-147,-3 8 1,-12-3 0,-8 7 0,-9-2-158,-5 0 1,5 10 0,-5-3 0,3 3-122,4-3 1,-4 3 0,2-10 111,2-2 1,15-6 419,12-6 1,12-5 0,15-13 0,4-2-43,3-2 1,-5-7 0,7 4 0,1 0-161,-3 1 1,4 1-1,-9 8 1,-2 0 28,-3 0 0,-2-9 0,0-3 0</inkml:trace>
  <inkml:trace contextRef="#ctx0" brushRef="#br1" timeOffset="3200">3746 589 8101,'-36'46'0,"2"3"35,3 1 0,-6 11 0,8-3 0,3 5 352,2 2 1,2 3 0,2 2 0,6 5 133,7 3 1,4 4 0,3 7 0,3-2-362,4-9 1,12-10 0,13-13 0,4-9-469,10-7 0,-2-22 1,9-3-1,-2-9 308,-1-5 0,11-9 0,-5-3 0</inkml:trace>
  <inkml:trace contextRef="#ctx0" brushRef="#br1" timeOffset="3418">4421 567 9157,'0'22'688,"0"0"0,0 12 1,0 7-1,0 10-103,0 4 1,0 11 0,0 9-1,0 2-400,0 6 1,0-8-1,-2 0 1,-3-3-508,-2 1 1,-10 2 0,2-8 0,-4-1-586,-3-11 0,1-6 0,-1-8 907,0-5 0,0-4 0,0-10 0</inkml:trace>
  <inkml:trace contextRef="#ctx0" brushRef="#br1" timeOffset="3785">4792 371 8275,'14'-31'0,"1"-3"404,2 0 1,9 5 0,6 12 0,-1 5 199,1 3 1,-3 1-1,-8 8-56,1 0 0,-2 10 0,-6 7 0,-7 10-314,-4 9 1,-13 5 0,-7 2 0,-7 1-198,-5 0 1,-7-1 0,7 1 0,2-1 47,3 1 0,2-8 0,3-2 0,4-3 46,8-4 1,4-3-1,3-2 1,0 0-17,0 0 0,3-8 0,4-2 0,8-2 43,4-5 0,12-3 0,6-4 0,4-6-200,2-6 0,1-3 0,0 0 0,-1 3-849,1-3 1,-1 0-1,1 0 891,-1 2 0,1 1 0,-1-8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4.999"/>
    </inkml:context>
    <inkml:brush xml:id="br0">
      <inkml:brushProperty name="width" value="0.08571" units="cm"/>
      <inkml:brushProperty name="height" value="0.08571" units="cm"/>
    </inkml:brush>
  </inkml:definitions>
  <inkml:trace contextRef="#ctx0" brushRef="#br0">44 0 8047,'-12'10'268,"2"2"0,8 12 0,-3 5 456,-2 7 0,-1 18 1,8 9-1,0 7 145,0 0 0,0 7 0,0 3 0,0 2-317,0-2 1,8-2-1,-1-8 1,0 0-401,3-7 1,-5 7 0,7-12-1,0-7-324,0-10 0,-5-2 124,8-10 0,-1-12 0,8-17 1,-3-12 159,-4-8 0,12-4 1,-6-2-1,3-3-67,1 2 0,4 5 0,2 5 0,1 5-110,-1 2 0,5-4 1,-7 7-1,-2 2-915,-3 2 1,-2 3 0,0 0-2396,0 0 3375,-10 0 0,7 10 0,-7 2 0</inkml:trace>
  <inkml:trace contextRef="#ctx0" brushRef="#br0" timeOffset="815">893 936 7946,'-22'0'445,"8"0"0,-1 0 75,-2 0 1,-2 3 0,0 4 0,2 8-107,2 4 0,3 10 0,-2 3 1,4 1-208,0 6 1,8-5-1,-5 2 1,7 3-60,7 2 0,3-7 0,9-5 0,0-5 26,5-2 1,6-10-1,-4-5 1,3-4 95,-2-3 0,4-10 1,-2-4-1,-2-8 24,-3-7 0,-2-5 0,-3-10 0,-2 1-198,-2-1 0,-10 1 0,2-1 0,-5 3-274,-2 5 0,-2 4 0,-5 10 1,-8 1-171,-4-1 0,-3 10 0,0 5 1,0 4-121,1 3 0,6 0 0,0 0 1,1 3-677,2 4 1,0 5-1,7 10 304,-2-1 1,-1 1 0,11 0 507,4 0 0,-2-8 1,9-2-1,3-2 332,3-5 0,2-3 0,-1-2 0,1 0 0,0 0 0,0-2 0,-1-3 0,1-5 296,0-2 1,0 5 0,0-7 800,-1-3 1,-6 7 0,-3 0-30,-2 1 1,-3 9 0,-7 0-641,0 12 1,-7 9-1,-3 6 1,0 5-170,1 1 0,1 4 0,8 6 0,0 1-128,0-1 0,0-6 0,3-3 1,4-3-136,7-4 0,13-6 1,5-6-1,1-8 115,6-4 1,-5-8-1,2-10 1,1-14-39,-4-10 0,-1-7 0,-13-2 1,-4-5-279,-8-3 0,-5 8 1,-2-3-1,-2 5-477,-5 2 1,-8 3-1,-14 3 1,-7 4-1520,-5 2 0,-3 6 2201,1 11 0,-11 5 0,-1 10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1.237"/>
    </inkml:context>
    <inkml:brush xml:id="br0">
      <inkml:brushProperty name="width" value="0.08571" units="cm"/>
      <inkml:brushProperty name="height" value="0.08571" units="cm"/>
    </inkml:brush>
  </inkml:definitions>
  <inkml:trace contextRef="#ctx0" brushRef="#br0">305 240 7702,'-21'-12'-64,"-1"4"1,7 6 0,1 2 502,-3 0 0,5 0 1,0 2-1,0 6-148,0 6 0,4 6 1,-4 4-1,0 5-94,0 7 1,0 8 0,-5 4 0,5 5 109,2 3 1,-4 4 0,4 13-1,0 9-69,1 10 0,1 7 0,8-44 0,0 2 0,0 1 0,-2 2-103,-2 5 1,1 1-1,1 2 1,1 2 0,-2 4-1,-1-1 1,2-1 0,2-1-83,-1-1 0,2 1 0,-1 2 1,0 1-1,-1-2 0,2-1 1,-1-1-1,2 0 83,1-3 1,1-3 0,1-8-1,2-3 1,13 31 0,-3-16-21,-3-15 1,1-9 0,6-8 0,1-9-459,0-10 1,0 0 0,0-10-892,-1-2 1,1-5-1,0-7 1233,0-8 0,-1-14 0,1-5 0</inkml:trace>
  <inkml:trace contextRef="#ctx0" brushRef="#br0" timeOffset="417">893 392 8041,'0'-22'-14,"0"8"859,0-1 1,0 13-1,0 2-259,0 12 0,0 10 0,0 7 0,0 10-308,0 9 0,0-2 0,0 7 0,0-2-477,0 0 1,0 0-1,0-8 1,0 1-701,0-1 1,0 1 0,0-3 898,0-5 0,10 5 0,2-7 0</inkml:trace>
  <inkml:trace contextRef="#ctx0" brushRef="#br0" timeOffset="816">785 1634 9282,'0'-13'1895,"9"-4"0,6 10-1494,4 2 0,3 3 0,0 2 0,-1 2-245,1 6 0,-2-4 0,-3 11 0,-5 2-165,-3 2 0,-1 3 0,-8 2 0,0 3-254,0 2 0,-3 17 1,-4 0-1,-8 5-323,-4 2 0,-5 7 1,-3-4-1,-2 0 349,3-5 0,1-8 0,6-7 0,4-7 261,8-4 0,-2-11 0,4-2 261,7-2 0,1-13 0,11-9 0,3-2 44,2-1 1,10 3 0,0-5 0,0 5-569,3 3 1,-8-6 0,8 5 0,-3 1-2552,0-1 2790,0 3 0,2-3 0,3-2 0</inkml:trace>
  <inkml:trace contextRef="#ctx0" brushRef="#br0" timeOffset="1133">1242 0 8011,'22'0'373,"-1"5"0,4 10 0,1 16 61,3 15 1,8 22-1,-8 21 1,-15-35 0,1 4-124,1 8 0,-1 3 1,-2 9-1,-2 4 1,4 10-1,-1 2 0,-2 2 1,-2 2-368,-5-30 0,0 1 1,0-1-1,0 1 0,2-1 1,-2 1-1,-2 1 1,-1 0-1,0 1 0,0-2 1,-1 1-1,1-1 34,-1-2 0,0 0 0,-1-1 0,-2 2 0,-1-1 0,-2-1 0,-2 25 0,-3-3 1,-2-2-1,-2-2-21,-3-5 1,-2-3 0,0-9 0,-1-4 0,1-8 0,-1-3 0,-14 37-608,3-14 1,2-17 0,5-9 0,-3-13-2313,-2-14 2962,10-10 0,-11-12 0,6 0 0</inkml:trace>
  <inkml:trace contextRef="#ctx0" brushRef="#br0" timeOffset="1600">2374 1503 8247,'-9'-22'1188,"4"10"1,-7 2 6,2 1-2017,3 6 822,7-6 0,0 18 0,0 3 0</inkml:trace>
  <inkml:trace contextRef="#ctx0" brushRef="#br0" timeOffset="1749">2418 1895 7964,'-44'31'132,"-7"1"0,3 6 1,4-1 517,6 1 1,1 4-1,-6 1 1,-1-2-783,1-4 1,2-6-1,4-12 1,8-4 131,5-8 0,-7 5 0,-3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7.198"/>
    </inkml:context>
    <inkml:brush xml:id="br0">
      <inkml:brushProperty name="width" value="0.08571" units="cm"/>
      <inkml:brushProperty name="height" value="0.08571" units="cm"/>
    </inkml:brush>
  </inkml:definitions>
  <inkml:trace contextRef="#ctx0" brushRef="#br0">393 0 8137,'-22'0'-376,"0"0"1,-2 3 225,-5 4 1,5 0-1,-5 15 1,2 9 764,-2 8 1,5 24 0,-8 12 0,3 17-337,14-39 1,1 3 0,0 2-1,2 2 1,2 5 0,3 1 0,0 0-1,2 1 24,0 2 1,0 0 0,1-1-1,1-1 1,3 5 0,2-1-1,1-1 1,1-2-75,2-3 0,3-2 1,4-6-1,3-2 1,20 34-1,5-16-188,3-22 0,2-13 0,2-11 0,3 2-802,-2-2 0,-6-13 1,-4-7-1,-5-4 761,-3-3 0,8-20 0,-5-4 0</inkml:trace>
  <inkml:trace contextRef="#ctx0" brushRef="#br0" timeOffset="198">676 937 8345,'14'0'2078,"1"0"1,-8 0-2028,8 0 1,-8 0-1,7 0-776,3 0 1,3 0-1,1 0 725,1 0 0,0-10 0,0-2 0</inkml:trace>
  <inkml:trace contextRef="#ctx0" brushRef="#br0" timeOffset="400">1198 327 8431,'0'14'470,"0"3"0,0 5-289,0 5 0,0 14 0,0 0 1,0 7-265,0 1 0,0 4 0,0-2 0,0-3-1120,0-2 1203,0-2 0,0 9 0,0 3 0</inkml:trace>
  <inkml:trace contextRef="#ctx0" brushRef="#br0" timeOffset="783">1002 1590 8165,'0'12'1934,"0"-2"1,10-13-1378,5-4 0,4-3 0,0-7 0,-2 5-262,-2 3 1,-1 1-1,8 6 1,0-3-217,0-2 1,-8-1 0,-2 11-109,-2 4 0,-3 5 0,-9 10 1,-5 2-257,-8 5 0,-4-2 0,-3 7 0,-2 0-19,-5-1 1,4 4-1,-4 4 1,8-5 106,6-7 1,-2-5 0,10-2 165,2 0 0,5-10 0,7-5 9,8-4 1,11-10-1,6-3 1,2 0-765,5 0 1,2-4 0,0 4 785,-5-2 0,5-2 0,-7-8 0</inkml:trace>
  <inkml:trace contextRef="#ctx0" brushRef="#br0" timeOffset="1084">1634 153 8125,'14'-22'521,"1"0"64,2 0 1,2 10 0,3 7 0,2 13-226,5 13 1,-5 20-1,8 20 1,-1 12 40,6 14 1,-6 2-1,-16-38 1,-1 2 0,-1 2-1,-2 2-165,1 2 1,-2 2-1,-3 9 1,-2 1 0,0 3-1,-2 2 1,-2 2 0,0 1-301,0 0 1,-2-1 0,-7-4-1,-3-2 1,-3-4 0,-4-1-1,-3-2 1,-4-2-193,-3 0 1,-2-2-1,2-9 1,0-3 0,1 0-1,-1-3 1,-28 29-1220,0-15 0,15-14 1475,-2-10 0,4-7 0,-4 8 0,-1-1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9.547"/>
    </inkml:context>
    <inkml:brush xml:id="br0">
      <inkml:brushProperty name="width" value="0.08571" units="cm"/>
      <inkml:brushProperty name="height" value="0.08571" units="cm"/>
    </inkml:brush>
  </inkml:definitions>
  <inkml:trace contextRef="#ctx0" brushRef="#br0">0 196 8260,'0'-14'-1099,"0"-1"0,0 1 1191,0-8 1,0 0-1,0 0 201,0 1 1,0 6 0,0 1 973,0-3 151,0 7-1061,10 0 0,-7 20 1,4 5-1,-5 4-36,-2 3 1,0 7 0,0 2-1,0 1 7,0-1 0,0 8 1,0-5-1,0 2-52,0 0 0,0 1 0,0 4 0,0-3-78,0-1 0,0-8 0,0 5 0,0-3-64,0-4 1,0-3 0,0-2-206,0-1 1,0-6-1061,0-1 0,0-11 1131,0-3 0,0-10 0,0-12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1.081"/>
    </inkml:context>
    <inkml:brush xml:id="br0">
      <inkml:brushProperty name="width" value="0.08571" units="cm"/>
      <inkml:brushProperty name="height" value="0.08571" units="cm"/>
    </inkml:brush>
  </inkml:definitions>
  <inkml:trace contextRef="#ctx0" brushRef="#br0">0 1 13129,'22'7'0,"0"3"29,0 2 0,2-5 0,5 5 0,5 0-328,0 0 0,7-7 0,-5 5 0,3-3-1958,-3 0 2257,5 1 0,-17 1 0,8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1.282"/>
    </inkml:context>
    <inkml:brush xml:id="br0">
      <inkml:brushProperty name="width" value="0.08571" units="cm"/>
      <inkml:brushProperty name="height" value="0.08571" units="cm"/>
    </inkml:brush>
  </inkml:definitions>
  <inkml:trace contextRef="#ctx0" brushRef="#br0">119 22 8091,'-21'0'228,"-1"0"1,0 0 2927,0 0-2927,0 0 1,13 0-1,9 0 1,14 0 21,13 0 1,7 0-1,12-2 1,2-3-234,3-2 1,9 0 0,-4 7-1,0 0-319,-5 0 0,2 0 301,-2 0 0,9 9 0,-4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3.716"/>
    </inkml:context>
    <inkml:brush xml:id="br0">
      <inkml:brushProperty name="width" value="0.08571" units="cm"/>
      <inkml:brushProperty name="height" value="0.08571" units="cm"/>
    </inkml:brush>
  </inkml:definitions>
  <inkml:trace contextRef="#ctx0" brushRef="#br0">88 654 7988,'-20'2'1089,"3"6"-681,3 6 0,6 3 0,-4 0 0,3-2-154,4 1 1,2-3-23,3 1-358,0-9 0,3-5 0,2-15 0,4-6-24,3-8 0,-4-5 1,6-10-1,1 1-20,-3-1 1,5 0-1,-8 1 1,4-1 137,4 1 1,-5 9-1,2 7 125,3 10 1,-5 8-1,0 11 1,0 5 122,0 8 1,-4 14 0,4 7-1,0 5-107,0 3 1,-5-8 0,5 1 0,0-1-135,1-2 0,-9 4 0,6-9 1,-3-2-146,1-3 0,-1-9 0,-5-3 142,6-2 1,-6-6 0,5-11 0,-4-10 43,-3-9 0,0-1 0,0-9 0,0-3 35,0-2 1,0-3 0,0 3 0,0 2 36,0 3 0,7 2 0,3-2 0,2 9 9,5 10 0,-5 8 1,2 9-1,3 0-31,3 0 0,9 9 0,0 8 0,-3 8-53,-2 4 0,-4 7 1,-3-5-1,-5 1 5,-3-1 1,6 1-1,-8-6 1,-2 3-114,-2-2 1,-3-10 0,0-3 12,0 3 0,-3-7 0,-4-5 157,-8-10 1,6-14-1,-1-13 1,3 1 15,-1-1 1,1-6-1,7 1 1,0-1-69,0 1 0,0-1 0,3 9 0,1 2 121,4 3 1,9 12 0,-3 7-55,6 10 1,1 9 0,1 15 0,2 7-649,5 6 0,-5 1 0,6 1 0,-6-3-422,-2-5 0,-1 5 980,1-4 0,10 4 0,1 2 0</inkml:trace>
  <inkml:trace contextRef="#ctx0" brushRef="#br0" timeOffset="332">1351 240 8062,'-22'-10'0,"0"-2"401,0 0 1,0 3 0,1 9-1,-1 2 787,0 5 1,-2 5 0,-3 13 0,1 1-804,6 3 0,-1 8 0,8-6 1,1 0-372,5 1 1,5-3 0,4-7-409,5-1 1,5-1 0,10-6 0,2-4-323,5 0 1,-4-8-1,4 3 1,-3-10 230,3-9 0,-4-6 0,1-2 1,-4 1 343,0-1 0,-13 0 0,11 0 0,-6 3 243,-2 4 1,-4-1 1694,6 8-1323,-9 1 1,5 17-1,-10 4 1,-3 6-359,-4 1 0,5 8 0,-6 3 0,6-1-466,2 1 1,0-3-1,0-7 1,2 2-2066,6 5 2415,4-15 0,9 15 0,1-17 0</inkml:trace>
  <inkml:trace contextRef="#ctx0" brushRef="#br0" timeOffset="499">2091 44 8062,'19'15'625,"-4"-1"1,-5 1 0,-13 9 0,-2 3-305,-2 2 0,-10 9 0,5-1 0,-3 4-185,1 2 0,-1 1 1,-4-3-1,2-2-499,3-3 0,2 0 1,-5 5 362,2-4 0,1 4 0,-8-7 0</inkml:trace>
  <inkml:trace contextRef="#ctx0" brushRef="#br0" timeOffset="682">1721 1 8062,'0'21'550,"2"-6"1,5 2-52,8 7 1,-3-2 0,5 9 0,5 1-121,4 4 0,13 5 0,-3 3 1,6-1-261,1 1 1,3-1-1,2 1 1,3-1-120,-2 1 0,-3-10 0,-3-3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6.229"/>
    </inkml:context>
    <inkml:brush xml:id="br0">
      <inkml:brushProperty name="width" value="0.08571" units="cm"/>
      <inkml:brushProperty name="height" value="0.08571" units="cm"/>
    </inkml:brush>
  </inkml:definitions>
  <inkml:trace contextRef="#ctx0" brushRef="#br0">306 0 8545,'-22'0'0,"0"0"-398,0 0 1,-2 0 0,-2 0 511,-3 0 1,0 10 0,7 4 0,0 8 135,0 7 0,3 7 0,2 15 0,5 12 157,2 15 1,3 11 0,6-33 0,2 2 0,-1 2 0,0 1-217,-1 3 1,2 2 0,3 7-1,2 0 1,0-1 0,2 1 0,1 1-1,1-1-290,1 0 1,0 0 0,3 4 0,1 0-1,0-4 1,-1-3 0,0-4 0,-1-1-167,-1-7 1,0-2 0,-1-6 0,0-1 0,13 35 0,3-9-381,2-16 0,9-16 0,-1-21 645,4 0 0,10-3 0,0-4 0,-1-6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18.361"/>
    </inkml:context>
    <inkml:brush xml:id="br0">
      <inkml:brushProperty name="width" value="0.08571" units="cm"/>
      <inkml:brushProperty name="height" value="0.08571" units="cm"/>
    </inkml:brush>
  </inkml:definitions>
  <inkml:trace contextRef="#ctx0" brushRef="#br0">170 196 8204,'-14'-2'-185,"-1"-6"0,8 4 694,-7-11 0,9 8 0,0-8-107,10-2 0,0 5 0,9-2 0,5-3-94,8-3 1,0 6 0,7 2-1,-1 0-89,1 0 0,0 7 0,5-2 0,-5 4-83,-3 3 1,5 7 0,-6 5 0,-6 5-26,-7 8 0,0 8 0,-10-1 1,-5 2-24,-7 5 1,-9 2 0,-15 5-1,-7 2-83,-6 3 0,-4 0 1,-4-8-1,-6 1-185,0-1 0,3-2 0,10-4 0,-1-8-268,0-5 0,18-12 0,7-7 195,6-10 0,11-14 1,14-10-1,10 2 259,2 3 1,10 2 0,2 0 0,8 3 399,7 4 0,-3 6 1,10 9-1,3 0 98,1 0 0,-1 7 0,-1 3 0,1 2-194,-8 5 1,-4 2 0,-8 0-1,-3-2-609,-1-2 1,-18-3-177,3 2 1,-12-4 474,4-10 0,1-19 0,6-5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14.480"/>
    </inkml:context>
    <inkml:brush xml:id="br0">
      <inkml:brushProperty name="width" value="0.08571" units="cm"/>
      <inkml:brushProperty name="height" value="0.08571" units="cm"/>
    </inkml:brush>
  </inkml:definitions>
  <inkml:trace contextRef="#ctx0" brushRef="#br0">894 915 8225,'21'0'-129,"-6"0"0,-3 3 728,-2 4 1,4 12 0,-4 13 0,0 2-284,-1 4 0,1 4 0,-5 1 0,2 3-587,-2 5 1,5-5-1,-3 5 1,-2-3-565,-3 3 1,-2-5 834,0 5 0,0-5 0,0-3 0</inkml:trace>
  <inkml:trace contextRef="#ctx0" brushRef="#br0" timeOffset="317">327 1416 8193,'-21'0'741,"-1"0"0,12 0 0,10 0 1,12 0-276,8 0 0,4 0 0,5 0 0,7 0-302,5 0 1,3 0 0,-1-2-1,1-3-678,0-2 0,-3-3 1,-3 5-1,-4-2 514,-2 2 0,6-7 0,-4 0 0</inkml:trace>
  <inkml:trace contextRef="#ctx0" brushRef="#br0" timeOffset="684">66 719 8155,'-22'0'46,"8"0"1,2 3 205,2 4 1,3 8-1,7 16 1,0 10 309,0 7 1,2 15 0,5 0-1,8 12-295,4 10 1,3-3-1,0 13 1,0-6-232,-1-2 0,4 3 0,1-1 0,3-2-645,-2-9 1,-5-8 0,-5-7 0,-3-5-671,3-7 0,-5-15 1279,3-7 0,-1-5 0,8-2 0</inkml:trace>
  <inkml:trace contextRef="#ctx0" brushRef="#br0" timeOffset="935">1351 414 8117,'12'10'147,"-5"7"213,-4 10 1,-1-1-1,3 11 1,2 4 103,-2 7 0,5 8 0,-1 12 0,1 2-195,0 2 1,7 8 0,-3-2 0,3 1-326,-2 4 0,2 6 0,-10-11 0,0-1-779,3-4 1,-8-1 0,5-6 834,-4-11 0,-22-6 0,-6-6 0</inkml:trace>
  <inkml:trace contextRef="#ctx0" brushRef="#br0" timeOffset="1150">1786 1329 8213,'0'22'-91,"0"0"0,0 2 1,0 2 453,0 3 0,-2 10 1,-3-3-1,-2 6-183,2 1 0,3 1 0,2-3 0,0-2-1261,0-3 1081,9 0 0,-6 8 0,6-1 0</inkml:trace>
  <inkml:trace contextRef="#ctx0" brushRef="#br0" timeOffset="1567">2505 1068 8073,'15'-29'178,"-3"0"1,0 2 45,0 3 0,5-5 1,9 0-1,6 2-25,2 3 1,2 2 0,8 0 0,-1 3 95,1 5 0,-8 4 0,-2 10 0,0 0-212,0 0 1,-8 10-1,1 4 1,-10 5-184,-10 3 1,-5 2 0,-2 5 0,-2 5 6,-5 0 0,-5 7 1,-13-4-1,-1 4-47,-3 2 1,-7 1 0,4-1-1,1 1 8,-1 0 1,3-11-1,10-4 1,4-4 132,8-4 135,5-9 0,19-9 1,7-13-1,7-2-148,8-5 0,2-2 0,3-3 0,-1 3-755,1 4 0,-1-4 767,1 4 0,-10-4 0,-3-3 0</inkml:trace>
  <inkml:trace contextRef="#ctx0" brushRef="#br0" timeOffset="1817">2374 502 8231,'0'21'0,"0"1"0,0 2 0,0 3 435,0 2 1,0 17-1,0 0 1,0 7 135,0 8 0,0 9 0,0 5 0,0 2-240,0 5 0,8 10 0,1 3 1,1-3-409,0-3 1,7-2 0,-5-2 0,2-8-584,1-11 1,-3-13 0,5-19 659,-3-12 0,11-10 0,8-12 0</inkml:trace>
  <inkml:trace contextRef="#ctx0" brushRef="#br0" timeOffset="2034">3224 414 8083,'12'22'126,"-3"0"0,-1 2 160,-1 5 1,7 8 0,-6 13-1,-1 8-57,3 5 0,-5 12 0,9 5 0,1 2-167,-3-2 0,0 5 0,-7-8 0,2 3-148,-2 0 1,-5 5-1,-8 4 86,-6-4 0,-5-12 0,-3 2 0</inkml:trace>
  <inkml:trace contextRef="#ctx0" brushRef="#br0" timeOffset="2483">3507 1 8251,'19'9'7,"-4"6"1,11 12-1,-2 4 1,8 5 93,7 10 1,2 17 0,5 17-1,-22-36 1,0 2 2,2 4 1,-1 1 0,1-1 0,-1 2-1,-4 6 1,-1 2 0,-1-2 0,-2 0-64,-1 0 1,-3 1 0,-4 2 0,-3 1 0,-3-3 0,-1 1 0,-4 0 0,-1 1 52,-3 1 1,-3 1 0,-3 1 0,-2-2-1,-2-1 1,0-1 0,0-5 0,-2-1-34,0-4 0,-2-3 1,-22 33-1,1-10 0,3-10-699,1-9 1,18-22 0,0-12 637,6-12 0,21-22 0,-1 7 0</inkml:trace>
  <inkml:trace contextRef="#ctx0" brushRef="#br0" timeOffset="2784">4574 1503 8155,'-20'-22'243,"6"1"0,7 9-200,14 4 1,15 8 0,14 5 0,5 2-59,3-2 1,-1 5 0,3-3 0,3-2 14,1-3 0,21 8 0,-4 2 0</inkml:trace>
  <inkml:trace contextRef="#ctx0" brushRef="#br0" timeOffset="2899">5140 1307 8155,'-44'-9'373,"1"4"0,-3-7 0,-2 2-74,-3 5 0,-10-5 1,3 3-1,-2 2-998,2 3 1,-3 2 0,8 0 698,-3 0 0,8 10 0,-5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04.580"/>
    </inkml:context>
    <inkml:brush xml:id="br0">
      <inkml:brushProperty name="width" value="0.08571" units="cm"/>
      <inkml:brushProperty name="height" value="0.08571" units="cm"/>
    </inkml:brush>
  </inkml:definitions>
  <inkml:trace contextRef="#ctx0" brushRef="#br0">502 0 8835,'0'22'331,"0"0"1,0 2-1,0 2 1,0 6-106,0 2 1,0 9-1,0 11 1,0-1-116,0 0 0,0 0 1,0-4-1,0 1-309,0-1 1,0 4 0,2-2 0,3-3-29,2-2 1,0-9-1,-7-4 1,0-1-873,0-6 1,0-1-511,0-4 1608,0-8 0,10 6 0,2-7 0</inkml:trace>
  <inkml:trace contextRef="#ctx0" brushRef="#br0" timeOffset="283">1 544 8179,'0'22'214,"0"-10"0,2-2 0,5-10 0,8 0 73,4 0 1,6-2 0,4-6-1,7-4-104,5 0 1,5-7-1,2 4 1,6-2-327,1 3 0,1-6 1,2 8-1,-7-2-259,-5-1 0,-5 10 0,-2-4 0,-6 2 402,-1-1 0,-3-9 0,-7 5 0</inkml:trace>
  <inkml:trace contextRef="#ctx0" brushRef="#br0" timeOffset="584">850 240 8217,'12'21'0,"0"-6"0,-7-1 0,2 3 66,-2 3 1,0-1 0,0-2 0,2-2 211,-2 1 1,-3 4 0,1 2 0,2-1-6,2 1 0,0 2 1,-7 3-1,3 2-130,4-2 0,-5-3 1,6-2-1,-6-1 54,-2 1 1,0-7 0,-2-3-61,-6-3 0,3-1 0,-7-11 0,3-4-206,4-8 1,0-11 0,0-6 0,-2-1-254,2-6 1,3-2-1,2-3 1,2 1-89,5-1 1,-2 3 0,10 2 0,-1 5-94,-2 3 1,8 2 0,-6 7 0,6 0 234,1 0 1,1 10 0,0 5-1,0 5 268,-1 2 0,1 0 0,10 9 0,1 3 0</inkml:trace>
  <inkml:trace contextRef="#ctx0" brushRef="#br0" timeOffset="852">1242 261 6904,'0'15'272,"0"-1"212,0 3 0,-2-5 1,-3 3-1,-2 2-229,2 2 1,-5 3 0,3 2 0,2 3 1,2 2 0,3 2 0,0-4 60,0 2 1,10 0-1,5-10-248,4-4 1,3-5 0,0-10-1,-1-3 88,1-4 0,0-5 0,-3-10 1,-4-2-119,-8-5 1,3 5 0,-3-8 0,-2 3-173,-3 0 1,-2 0 0,-2 7 0,-3 0-709,-2 1 1,-3-1-1,5 0-2049,-2 0 2890,-10 10 0,15-7 0,-8 7 0</inkml:trace>
  <inkml:trace contextRef="#ctx0" brushRef="#br0" timeOffset="1482">1503 479 8217,'0'22'-8,"0"7"0,0 0 143,0-2 1,0-3 0,0-2 144,0-1 0,0-6 86,0-1-355,-9-9 1,-1 2 0,-7-11-143,3-4 1,9-9 0,-3 3 0,6-5-45,2-3 1,-2 0-1,-3 0 1,-2 0 116,2 1 1,2-4 0,3-1 0,3-3 97,4 2 1,-2 3 0,9 2 261,3 0 1,-5 3 0,3 5 46,2 6 0,2 6 0,3 4-186,0 6 0,-3 4 0,-2 9 0,-5 1-118,-2 0 0,-1 0 0,-4 0 1,3-1-86,-4 1 1,-1 0-1,-3 0 1,0-1-164,0 1 0,0-7 243,0-1 0,-3-9-26,-4 2 0,5-14 0,-6-7 1,6-6-26,2-2 0,0 1 1,0-1-1,0 0 46,0 0 0,2 1 0,6 1 50,6 6 0,6-3 0,1 10 1,1 2-12,0 2 1,-5 3-1,0 3 1,2 4-34,-2 7 0,0-1 0,2 1 0,-2 3-65,-2 2 0,-10 3 0,4 0 0,-1 0-15,-1-1 1,0-6 0,-7 0 0,-2-1 12,-6-2 1,4 0 0,-11-7-65,-2 2 0,5-9 0,0-15-53,2-10 1,3 3 0,7-7 0,0 2 126,0 0 0,0 0 0,2 7 0,3 0 52,3 0 1,8 0 0,-1 3-1,4 2 242,3 3 1,0 9-1,0-2 1,-1 7-154,1 7 1,0 7 0,-3 13 0,-2 4-563,-2 3-1,-10-5 1,2 8 0,-5 1-467,-2 3 0,0 1 904,0-6 0,-9 5 0,-3-7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39.946"/>
    </inkml:context>
    <inkml:brush xml:id="br0">
      <inkml:brushProperty name="width" value="0.08571" units="cm"/>
      <inkml:brushProperty name="height" value="0.08571" units="cm"/>
    </inkml:brush>
  </inkml:definitions>
  <inkml:trace contextRef="#ctx0" brushRef="#br0">750 607 8106,'-29'-19'0,"0"2"8,3 3 1,1 9-1,4-3 1,-1 6 497,0 2 1,0 0 0,-2 2 0,-3 3-44,-2 3 0,0 9 0,10-3 1,2 8-263,3 7 0,1-5 0,-1 5 0,4-5-198,1-2 1,6 0 0,-4 0-56,4-1 1,11-6 0,1-3 0,4-2-175,3-5 1,6-5-1,5-8 1,2-6-30,-2-6 0,-3-9 0,-3-2 1,1-1-83,0 1 0,0-8 0,-3 5 0,-2-2-89,-2 0 1,-8 0 0,5-6-1,-2 4 198,-6 1 1,1 1-1,0-7 1,2-1 54,-2 0 1,-5 1-1,-5 2 1,-4 2 283,-3 3 0,7 16 0,-5 1 95,0 7 1,8 7 0,-5 12-1,4 8 224,3 4 0,0 15 1,0 10-1,0 9 83,0 3 0,0 6 0,0-4 0,0 8-237,0 6 1,0-4 0,0 5-1,0-6-271,0-1 0,0-8 1,0-2-1,0-3-453,0-5 0,8-12 1,-1-7 447,-2-4 0,7-13 0,0-3 0</inkml:trace>
  <inkml:trace contextRef="#ctx0" brushRef="#br0" timeOffset="366">32 1391 8406,'-22'0'737,"12"0"0,13 0-563,16 0 1,22 0 0,17 0 0,7 0-85,8 0 0,14-9 0,-37 3 0,2 0 0,1-2 0,0 1-27,2 0 1,-1 0 0,0 1-1,-1-1 1,-1-1 0,0-1 0,44-3-221,-6 3 1,-20 1 0,-26 8 0,-13 0-816,-7 0 1,-4 3 971,-6 4 0,-14 5 0,-12 10 0</inkml:trace>
  <inkml:trace contextRef="#ctx0" brushRef="#br0" timeOffset="1097">598 2023 8309,'-22'0'4,"0"0"0,0 0 161,1 0 0,-3 0 0,-3 0 211,-2 0 1,0 10 0,7 4 0,0 5-158,0 3 0,-4 7 0,-1 3 0,5 2-150,3 4 1,-3 1 0,15 0-1,2-5-127,3-3 0,2-2 1,2-10 18,6-4 1,-4-5-1,11-10 1,2-3 70,2-4 0,10-8 0,0-11 0,-2-6-24,-3-2 0,-2-2 0,0-5 0,-1 2-170,1 3 0,-7 2 0,-1-5 1,1 3 67,-3-3 1,0 1-1,-7-1 1,2 3-203,-2-3 0,-3 0 0,-2 3 0,-2 7 162,-5 5 1,4 2-1,-7 0 323,1 0 67,6 10 1,-6 12-1,9 15 1,0 4 102,0 3 1,0 7-1,0 2 1,2 1-158,5-1 0,-4 6 1,6-6-1,-1 1-168,-1-1 1,3 5 0,-5-4 0,2-1-437,-2 1 1,4 4-1,-1-5 1,-4 1-690,-1-1 0,4 6 1091,0-8 0,10 0 0,-5-8 0</inkml:trace>
  <inkml:trace contextRef="#ctx0" brushRef="#br0" timeOffset="1680">859 2132 6480,'0'-12'3567,"0"0"-2975,0 4 0,3 6-41,4-5 1,-5 7-341,5 7 1,-4-2 0,-3 9 0,2 3-256,6 3 1,-4 1 0,9 1 0,-1 0-131,0 0 0,-5-3 0,5-2-60,-2-3 1,7-1-201,-3 1 1,6-7 228,1-14 1,-9 2-1,-2-9 204,0-3 0,-5 0-138,9 2 1,-7 6 310,8 9 1,-8 2 0,8 5 740,2 8 0,-5 4 0,2 3-411,3 0 1,-5-10 0,0-3 0,0-1 21,1-1 0,-1-2 0,5-10 0,-5-5-279,-3-2 1,6-5-1,-8-9 1,0-6-138,3-2 1,-7 5-1,4-5 1,-5 1-816,-2-1 0,0 7 1,3-2-1,1 5-4194,4 2 4901,-1 0 0,3-9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8.951"/>
    </inkml:context>
    <inkml:brush xml:id="br0">
      <inkml:brushProperty name="width" value="0.08571" units="cm"/>
      <inkml:brushProperty name="height" value="0.08571" units="cm"/>
    </inkml:brush>
  </inkml:definitions>
  <inkml:trace contextRef="#ctx0" brushRef="#br0">0 0 11360,'32'0'456,"-8"0"0,5 0 0,-2 3-712,2 4 1,-5-5-1,5 6 256,-5-6 0,-2-2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43.426"/>
    </inkml:context>
    <inkml:brush xml:id="br0">
      <inkml:brushProperty name="width" value="0.08571" units="cm"/>
      <inkml:brushProperty name="height" value="0.08571" units="cm"/>
    </inkml:brush>
  </inkml:definitions>
  <inkml:trace contextRef="#ctx0" brushRef="#br0">0 393 7477,'0'-22'4203,"0"12"-3642,0 10 1,0 10 0,3 12-376,4-1 0,-4 1 0,4 0-48,-5 0 1,6-1 0,1 1-564,3 0 0,-4-7 104,6-1 0,-7-9 0,5 0 133,-2-10 0,0 0 0,-5-9 1,4-3-36,3-3 1,-7-2 0,5 1 147,0-1 0,-8 7 0,8 3 252,-1 3 1,-4 1 116,10 8 0,-1 10 1,6 5-96,-6 4 1,5 3-1,-6-1 1,1 1 110,1 0 0,-1-7 1,8-3 309,0-3 0,-1-1 1,1-11-360,0-4 0,-3-8 0,-2-11 0,-5-6-252,-2-2 0,-3-2 1,-7-7-1,3-1-750,4 0 1,-5 1 0,6 2 0,-6 2-708,-2 3 1,0 7-1,3-5 1448,4 2 0,5 3 0,10 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44.042"/>
    </inkml:context>
    <inkml:brush xml:id="br0">
      <inkml:brushProperty name="width" value="0.08571" units="cm"/>
      <inkml:brushProperty name="height" value="0.08571" units="cm"/>
    </inkml:brush>
  </inkml:definitions>
  <inkml:trace contextRef="#ctx0" brushRef="#br0">1 1 8425,'12'0'4011,"5"2"-3311,-10 6 1,0 4-1,-7 9-570,0 1 1,0 0 0,3 0 0,2 0-547,2-1 1,0 1 0,-7 0-1,0 2 416,0 5 0,0-5 0,0 8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44.626"/>
    </inkml:context>
    <inkml:brush xml:id="br0">
      <inkml:brushProperty name="width" value="0.08571" units="cm"/>
      <inkml:brushProperty name="height" value="0.08571" units="cm"/>
    </inkml:brush>
  </inkml:definitions>
  <inkml:trace contextRef="#ctx0" brushRef="#br0">1 128 8300,'0'-21'0,"0"-1"-129,0 0 0,0 7 1,0 1 479,0-3 239,0 7 0,0 3-228,0 14 1,0 13 0,0 9 0,0 0 10,0 2 0,2 3 0,3 10 0,2-1-137,-2 1 1,0-1-1,0 1 1,2-1-372,-2 1 1,5-1 0,-1 1 0,1 0-251,0-1 0,4-7 0,-4-2 0,2-2-274,5-6 1,-5-4 0,2-7-141,3-8 0,-5-5 1,3-2 798,2 0 0,-7-19 0,-1-5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48.594"/>
    </inkml:context>
    <inkml:brush xml:id="br0">
      <inkml:brushProperty name="width" value="0.08571" units="cm"/>
      <inkml:brushProperty name="height" value="0.08571" units="cm"/>
    </inkml:brush>
  </inkml:definitions>
  <inkml:trace contextRef="#ctx0" brushRef="#br0">22 0 8153,'0'22'0,"0"0"0,0-1 1,-7 1 0,-1 0 0,4 2 318,1 5 0,3 7 0,0 13 1,0 2-14,0-3 1,0 5-1,0 1 1,0-1-269,0 0 1,0-2 0,0-10 0,0-5-279,0-7 0,7-5 240,1-2 0,9-10 0,-5-2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8:49.492"/>
    </inkml:context>
    <inkml:brush xml:id="br0">
      <inkml:brushProperty name="width" value="0.08571" units="cm"/>
      <inkml:brushProperty name="height" value="0.08571" units="cm"/>
    </inkml:brush>
  </inkml:definitions>
  <inkml:trace contextRef="#ctx0" brushRef="#br0">1 194 8126,'0'-22'-78,"0"1"1,0-1 0,0 0 136,0 0 0,0 8 1,2-1 1943,5-2-1628,-4 8 0,7 1 1,-10 16-1,0 6-33,0 6 1,0 9-1,0 2 1,0 3-85,0 5 1,0-6 0,0 4-1,0 1-207,0 4 1,0 1 0,0 1 0,0-3-275,0-5 0,0 5 0,0-7 1,0 2-293,0 1 0,0-11 0,0 3 1,0-4-588,0-4 0,0-6-80,0-1 1,0-11 1181,0-3 0,0-10 0,0-12 0</inkml:trace>
  <inkml:trace contextRef="#ctx0" brushRef="#br0" timeOffset="217">240 42 8212,'0'-22'847,"0"10"0,0 5 0,0 14-406,0 7 1,0 15 0,0 8-1,0 4-133,0 2 1,0 11-1,0 1 1,0 3-257,0 0 0,3 0 1,2 8-1,2-3-555,-2-5 0,-3-5 0,-2-9 0,0-1-494,0 1 0,0-10 0,0-5 997,0-5 0,10-2 0,2-1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9:00.876"/>
    </inkml:context>
    <inkml:brush xml:id="br0">
      <inkml:brushProperty name="width" value="0.08571" units="cm"/>
      <inkml:brushProperty name="height" value="0.08571" units="cm"/>
      <inkml:brushProperty name="color" value="#E71224"/>
    </inkml:brush>
  </inkml:definitions>
  <inkml:trace contextRef="#ctx0" brushRef="#br0">651 197 8403,'-22'-2'0,"0"-3"0,1-5 31,-1-2 1,0 7 0,-2-2 0,-3 4 143,-2 3 0,-2 0 1,4 3-1,-2 2 104,3 2 1,1 10-1,4-3 1,1 8-23,6 7 0,2-2 0,7 7 1,-3 0-220,4-1 0,1 4 0,3 4 0,0-2-18,0-3 0,10 0 1,2 8-1,3-1 222,-1 1 0,-2-1 0,5-1 0,-5-4-7,-2-1 1,-3-4-1,-7 4 1,0-8 61,0-5 1,-2-2 0,-6-1 0,-6-1-214,-5-6 0,-6-4 0,-1-10 0,-3 0-375,2 0 1,-4-2-1,2-6 1,2-4-101,3 0 0,2-7 0,3 4 0,2-2-1991,2 3 1619,10-6 0,-2 18 696,14-5 1,-2 4 0,12 3 0,5 0 313,5 0 0,9 8 1,-5-1-1,3-2-68,5-3 1,2-2 0,3 0-1,2 0-64,4 0 1,-1-10 0,9-4 0,0-8-117,-2-7 0,-3 3 0,-10-8 1,1 0-43,-1 0 0,-9 0 0,-7-2 1,-10 7 6,-10 4 0,-4 4 0,-6 1-1,-4 6 0,-5-3 0,-12 10 1,-3 2-80,-2 2 1,-7 6-1,7 2 1,2 2 197,3-2 0,2 7 0,0 2 1,0 6 621,1 1 0,-1 1 0,3 2 0,2 3-84,2 2 0,8 10 1,-5-5-1,2 2-123,5 0 0,3-2 0,2 5 1,2-5-161,5-3 1,6-2 0,8-9 0,1-3-466,0-3 1,9-9 0,6 2 0,4-4-1544,2-3 0,1-3 0,-1-4 0,1-8 1671,0-4 0,-1-3 0,1 0 0</inkml:trace>
  <inkml:trace contextRef="#ctx0" brushRef="#br0" timeOffset="402">1065 916 8124,'0'12'485,"2"-3"1,5-11-392,8-5 0,4-5 0,3-10 1,0 0-194,0 0 1,-8 0 0,1 1 0,2-1-51,2 0 1,-5 0 0,-1 1 0,-4-1 94,-4 0 1,-3 0 0,-2 0 90,0 1 0,-2 9 1,-5 4 214,-8 6 0,-4 4 1,-3 6-1,0 6 313,1 5 1,1 6 0,3 1 0,3 6 14,-3 2 1,5-5 0,0 7 0,2 0-326,5-2 0,3-2 0,2-8 0,2 2-243,5 3 0,8 0 0,14-9 0,7-3-584,5-3 1,3-9 0,2 2 0,2-4-3427,3-3 3998,10 0 0,-6-20 0,11-4 0</inkml:trace>
  <inkml:trace contextRef="#ctx0" brushRef="#br0" timeOffset="884">1914 654 8562,'0'22'793,"0"0"1,0-8-1,0 1-319,0 2 1,0 2 0,0 3-316,0 0 1,0-1 118,0 1 0,0 0 1,-2-3-516,-6-4-370,6-5 1,-8-13-1,10-4 1,0-8 473,0-4 0,0-3 1,3-2-1,4-3 340,7-2 1,-1 0 0,1 8-1,3 1-31,2 6 0,3-3 1,2 10-162,5 2 0,-4 2 0,4 6 0,-5 2-441,-2 2 0,-1 10 0,-1 0 0,-3 7-478,-3 5 1,1 0 0,6-7-538,1-1 1441,0 1 0,0 0 0,0 0 0</inkml:trace>
  <inkml:trace contextRef="#ctx0" brushRef="#br0" timeOffset="1084">2371 807 8215,'0'-15'111,"-2"3"337,-5 2 0,-5 3-54,-10 7 1,7 0 0,1 3-132,-3 4 1,5 5-1,0 10 1,2-1 100,5 1 1,3 0-1,2 0-40,0 0 1,2-10 0,5-3-258,8 1 1,-3-8 0,2 6 0,3-8-297,3-8 0,-6 4 0,1-11 0,-1-2-731,-2-2 1,8-3 0,-8 0 0,2 3-1627,1 4 2586,-10-4 0,14-3 0,-7-12 0</inkml:trace>
  <inkml:trace contextRef="#ctx0" brushRef="#br0" timeOffset="1300">2654 1 8438,'0'22'983,"0"0"0,0 2-328,0 5 0,0 7 0,0 15 0,0 7-146,0 5 0,0 9 0,0 6 1,0 2-436,0 2 1,0-2-1,0-15 1,3-2-336,4-5 1,-2-7-1,7-15 1,0-9-1364,0-10 1,3-8 1623,7-9 0,-1 0 0,1 0 0</inkml:trace>
  <inkml:trace contextRef="#ctx0" brushRef="#br0" timeOffset="1483">2458 545 8215,'22'-12'-285,"-7"-5"1,-1 10 0,3 0 494,3-3 1,1 8-1,1-6 1,0 6-114,0 2 0,-1 0 1,4 0-1,1 0-97,3 0 0,10 19 0,-5 6 0</inkml:trace>
  <inkml:trace contextRef="#ctx0" brushRef="#br0" timeOffset="2016">2872 916 8215,'-7'21'224,"0"1"1,-1 0 191,8 0 0,0-8 0,3-2-119,4-2 1,5-3 0,10-9 0,2-3-153,5-2 0,-5-10 0,8 2 0,-3-7 57,0-7 0,0 5 0,-5-7 0,0 2-292,-2 0 0,5-8 1,-15 6-1,2 0 80,1-1 0,-10 10 0,2 8 0,-5-3 451,-2-3 0,-2 8 0,-5 5-199,-8 5 1,-4 4 0,-3 5 0,-2 8-42,-5 4 1,5 10 0,-5 0-1,7 0-115,7 3 1,-2-6-1,10 8 1,2 0-542,3 0 1,2-5 0,0 5 0,2-3-466,5-4 0,8-5 0,14-5 1,7-5 135,5-2 0,5-6 1,3-11-1,4-7 784,3-6 0,2-9 0,5-2 0,-5-3 0,-7-5 0,-5-2 0,-5-3 0,-5 1 5,-7-1 1,-7 1 0,-8 2 0,-6 4 707,-6 8 1,-12-2-1,-4 2 1,-8 5 146,-7 7 0,2 7 1,-7 10-1,3 0-615,4 0 1,3 2 0,2 6 0,3 6-147,5 6 1,-3 4-1,9 2 1,4 6-166,1 2 0,3 0 1,3 4-1,4-1 100,7 1 0,6 3 0,1 1 0,1-4 372,0-1 0,0-4 1,-3 4-1,-2-6 101,-2 1 1,-11-8 0,4 5 0,-8-7-594,-8-8 0,-6 3 1,-13-7-1,-4 0-485,-3-1 571,-2-2 0,-8 3 0,1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9:11.860"/>
    </inkml:context>
    <inkml:brush xml:id="br0">
      <inkml:brushProperty name="width" value="0.08571" units="cm"/>
      <inkml:brushProperty name="height" value="0.08571" units="cm"/>
      <inkml:brushProperty name="color" value="#E71224"/>
    </inkml:brush>
  </inkml:definitions>
  <inkml:trace contextRef="#ctx0" brushRef="#br0">455 806 8473,'-24'-14'0,"-5"2"297,-8 2 0,6 3 1,2 7-1,2 0 478,-2 0 1,5 9 0,-7 6 0,4 4-416,5 3 1,-4 7-1,11 3 1,-2-1-212,3 0 0,4 1 0,10-5-285,0 2 1,10-3-1,7-11 1,7-8-268,5-5 0,2-4 0,-4-5 0,2-8-86,-2-4 0,-3-3 1,-2 0-1,-1-2 86,1-5 1,-7 5 0,-3-5-1,0 5 160,0 2 0,-5 7 0,5 1 245,-2-3 173,7-2 1,-15 9 0,8 10 0,-3 12 78,1 7 0,-1 13 0,-7 2 0,2 2-214,5 0 0,-4-9 0,4 2 0,-2-5-133,2-2 1,-2 0 92,10-1 0,-1 1 0,8 0 0</inkml:trace>
  <inkml:trace contextRef="#ctx0" brushRef="#br0" timeOffset="232">695 218 8473,'0'25'9,"0"1"0,0 6 239,0 1 1,-8 4 0,1 6 0,2 3 208,3 5 0,2-3 0,0 11 1,2-1-236,5-3 1,-4 8 0,4-5-1,-2 3-730,2-3 0,-4 2 0,6-11 0,-1-8-577,-1-10 1,0-14 1084,-7-2 0,0-20 0,0 2 0</inkml:trace>
  <inkml:trace contextRef="#ctx0" brushRef="#br0" timeOffset="416">455 632 8473,'-22'0'264,"10"2"245,5 6 0,4-3 1,6 7-1,4-3-163,8-4 1,11 5-1,6-3 1,4 0-430,10 3 0,0-8 0,10 6 0,-1-6-268,1-2 1,0 0 0,4 0-1,-4 0-2057,-3 0 2408,-2 0 0,-8 10 0,1 2 0</inkml:trace>
  <inkml:trace contextRef="#ctx0" brushRef="#br0" timeOffset="666">1566 371 8459,'0'-12'360,"0"4"0,0 16-189,0 6 1,0 8-1,0 7 1,0 10 513,0 9 0,0 0 1,2 11-1,3 1-428,2 3 0,0 10 0,-7-1 1,0-2-810,0-2 0,0-5 0,0-7 1,0-13-780,0-11 1,0-15 1330,0-3 0,0-9 0,0 5 0</inkml:trace>
  <inkml:trace contextRef="#ctx0" brushRef="#br0" timeOffset="867">1239 632 8485,'-12'-10'616,"2"8"0,13 0 0,4 11 1,7 1-324,6 0 1,4 4 0,3-7 0,4-2-208,3-2 1,0-3 0,4 0-1,-4 0-367,-2 0 0,6-3 0,-4-4 0,0-5-511,-5 0 1,-5-5-1,-2 7 792,0-2 0,9-2 0,3-8 0</inkml:trace>
  <inkml:trace contextRef="#ctx0" brushRef="#br0" timeOffset="1480">1849 349 8219,'0'22'0,"0"0"0,0-1 180,0 1 0,0 10 0,0 4 0,0 5 470,0 3 1,0 6 0,0 4-1,0-1-251,0 0 1,0 8-1,0-6 1,0 1-403,0-5 0,0-5 0,0-5 1,0-5-149,0-7 0,-3-12 38,-4-2 1,5-20 0,-6-5 0,6-14-165,2-12 0,0-1 0,0-4 0,2-5 24,6 0 0,1 0 1,8 3-1,-2 1 29,2 6 1,2-5 0,3 7-1,0 0 169,-1 5 0,-1 12 0,-3 5 1,-3 3 239,3 4 1,0 5 0,0 9 0,-5 11 201,-2 6 0,4 20 1,-4-2-1,0 4-16,-1 6 0,1-9 0,-5 6 1,4-5-420,4-2 1,-6-10-1,7-5 1,3-7-124,3-8 0,1-4 0,1-10 0,2-3-85,5-4 1,-4-12 0,6-13-1,-2-2-94,0-4 1,-2-1-1,-10 0 1,-5 3 183,-3-3 1,6 0 0,-8 1 0,-2 4 96,-2 2 0,-6 1 0,-4 4 1,-8-2 23,-4 3 1,4 11 0,1 8 0,-3 5 165,-2 2 0,4 0 1,1 2-1,-1 5 304,3 8 1,-5 14 0,7 7 0,1 5 333,-1 3 0,-4-3 1,6-2-1,3-3-490,3 3 0,2-1 0,5-1 0,7-8-780,10-5 1,14-2-1,3-1 1,7-1 510,4-6 0,11 6 0,-5-8 0</inkml:trace>
  <inkml:trace contextRef="#ctx0" brushRef="#br0" timeOffset="1897">3199 915 8424,'0'-14'671,"0"-1"0,0 8 0,0-8 0,2 1-452,6 2 0,4-8 1,9 6-1,1-5-62,0-3 1,0-7 0,-1 0 0,1 2-326,0 3 0,0 2 0,-3 0 0,-2 1-591,-2-1 0,-11 0 458,4 0 1,-18 10 0,-9 5 382,-8 4 1,-2 3 0,5 3 0,-3 4-110,-2 8 1,-2 4 0,4 5 0,-2 3 1025,2 2 1,11 0-1,3-5 1,4 3-178,4 2 0,2 0 0,3-7 0,3-1-1326,4 1 1,15-3 0,14-4 0,5-8-598,3-4 0,-1-3 0,1 0 0,2 0 233,5 0 1,-12 0 0,2 0 0,-7-3 867,-8-4 0,-2 5 0,-2-8 0,0 10 0</inkml:trace>
  <inkml:trace contextRef="#ctx0" brushRef="#br0" timeOffset="2116">3634 872 8418,'-9'21'-333,"4"1"209,-10 0 0,8-8 621,-7 1 1,6-3-71,-6 3 0,7-6-173,-8-9 0,10-2 0,-2-5-177,4-8 1,3-4 0,0-3-1,0 0 37,0 0 1,0 1 0,3 1 0,2 3 107,2 3 0,10-1 0,-3-6-200,6-1 0,2 10 1,-1 2-1,1 3-90,0-1 1,0 1-1,-1 10 1,1 1-266,0 4 0,0 9 0,0-3 0,-1 6-2687,1 1 3020,0-9 0,9 17 0,3-4 0</inkml:trace>
  <inkml:trace contextRef="#ctx0" brushRef="#br0" timeOffset="2365">4157 632 8422,'-15'-22'0,"1"1"182,-3-1 1,0 7 0,0 3-1,3 0 1302,-3 0 0,-3 7-1237,-1-2 1,1 17-1,3 9 1,5 10-315,2 5 1,-4-5 0,7 7 0,2 3-19,2 2 0,3-7 0,0-3 1,0-2-282,0 0 0,3-7 1,4-7-139,8 2 1,11-8-1,3-4 1,-2-10-145,-3-9 0,-2-8 0,0-5 0,-1-4 648,1-3 0,0-2 0,0-8 0,0 1 0,-1-1 0,1-9 0,0-3 0</inkml:trace>
  <inkml:trace contextRef="#ctx0" brushRef="#br0" timeOffset="2482">4222 22 8378,'0'25'-134,"0"4"0,0-3 0,0 10 0,0 3 218,0 2 0,0 13 0,0 4 0,0 5 41,0 2 0,8 0 0,1 1 0,1 1-125,0 6 0,7-5 0,-5 7 0</inkml:trace>
  <inkml:trace contextRef="#ctx0" brushRef="#br0" timeOffset="3363">5420 632 8470,'-22'0'0,"0"0"318,1 0 1,-1 0-1,0 0 1,0 0 264,1 0 1,-1 2 0,0 6 0,3 6-297,4 6 0,-4 9 0,7 0 1,-3 0-23,1 2 0,9-7 1,-2 8-303,4-1 1,13-9 0,4 2 0,6-9-173,1-6 1,1-1 0,2-11 0,3-4-92,2-7 0,0-13 0,-7-2 0,0 0-84,-1-3 1,-6 8-1,-3-7 1,0 2-78,0 0 0,-4 0 1,4 4-1,-3-1-232,-4-3 0,5 0 0,-3 7 693,-2 0 0,-5 10 0,-7 5 0,-5 14 0,-8 8 0,3 4 0,3 3 0,2 7 0,-5 0 0,5-3-13,2-1 0,-5-4 1,8 1 612,2 0-280,3-10 0,12-12 0,4-14 0,5-6 207,3-2 0,0-9 0,2-5 0,3-5-208,2-3 0,0 0 0,-7 1 0,-1-1-128,1 1 1,-2-8 0,-3 0 0,-5 3-209,-3 2 1,6 5 0,-8 4-1,0 8-707,3 5 0,-8 2 151,6 1 1,-6 25 0,-4 13 0,-3 15 437,-2 14 1,-10 7 0,2 15-1,-4 4 246,-3 8 0,7 10 0,8-41 0,0 1 0,-1 5 0,-1 1-86,-1 3 0,1 1 1,2 1-1,2 1 1,0 4-1,2 1 0,2 1 1,0 0-15,1 1 0,0 0 0,1-6 0,0-3 0,2-8 0,2-2 0,9 27 39,5-21 0,6-15 1,1-24 434,3-10 1,-2-9-1,-13-23 1,-6-1 185,-6-3 0,-2-10 0,-2 5 1,-6-2-704,-6 0 0,-8 7 0,-4-5 0,-6 2-530,-2 6 1,-9 1 0,-8 4 0,0-4-39,-2-4 0,0 15 0,-6-1 1,9 11 377,4 4 1,12 0-1,5 2 1,7 5 960,7 8 1,6 4 0,14 0 0,7-2-47,10-2 0,16-3 0,6 3 0,14-8-715,12-5 0,7-4 0,11-3 0,-1-5-1463,0-2 1485,10-12 0,-8 0 0,-41 8 0,1 0 0</inkml:trace>
  <inkml:trace contextRef="#ctx0" brushRef="#br0" timeOffset="3915">390 1960 8309,'-20'15'-256,"3"-3"1,5 3 373,3 4 0,-6 0 1,8 18-1,2 4 11,3 7 0,2 5 0,2 8 1,3-3 171,2 2 0,10 3 1,-2 0-1,4-2-216,3-3 1,-8 0 0,-2 2 0,0-6-973,0-11 887,-7-14 0,15-7 0,-8-12 0</inkml:trace>
  <inkml:trace contextRef="#ctx0" brushRef="#br0" timeOffset="4547">128 2461 8309,'-34'0'-59,"3"0"0,9 3-231,0 4 1,10-2 482,5 9 1,7-9 0,7 2 0,10-4-42,10-3 1,0-3 0,9-4-1,3-7-168,2-6 1,-5-1 0,-2-1 0,-3-2-61,-4-5 1,0 4 0,-1-4 0,3 5 12,-2 2 1,-10 1 0,-3-1 0,3 2 134,3 6 0,-6-3 0,1 12 77,2 8 1,-5 9-1,0 14 1,0 6 37,0 2 0,-5 2 0,8 7 0,-1 1-128,-2 0 0,5-1 1,-9 1-1,-1 2-80,2 4 0,-6-4 0,4 5 0,-4-5-213,-3-2 0,0-10 0,0-5 207,0-5 1,0-15-1,0-9-83,0-12 1,0-17 0,0-5 0,0-2 36,0 0 0,0 0 0,2-6 0,5 4 37,8 1 1,-3 11-1,0-3 1,0 5 6,0 2 1,0 7 0,5 3 0,-2 3 246,2 4 1,-5 5-1,0 7 1,0 10 105,0 10 0,-5-1 0,5 10 1,0 3-159,1 2 0,-6 3 0,7-3 0,3-5-11,3-7 0,4-5 1,2-4-68,3-6 0,1-6 0,-9-16 1,3-9-146,6-9 0,-6-1 1,5-9-1,-5 0-185,-2 2 0,-8-5 1,-2 10-1,-2 2 42,-5 3 0,-3 2 0,-2 1 0,0-1-62,0 0 0,-9 8 0,-6 1 0,-4 4 147,-3 4 0,0 3 1,-2 2-1,-3 2 273,-2 5 0,0 5 0,10 10 0,2 0 97,2 0 0,3 7 0,-2 2 0,7 1 349,4-1 1,3 0 0,3-4 0,6 2-578,13-2 1,5-3 0,14-5 0,5-2-1519,0-2 0,9-10 1491,3 2 0,15 5 0,4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7:39:24.475"/>
    </inkml:context>
    <inkml:brush xml:id="br0">
      <inkml:brushProperty name="width" value="0.08571" units="cm"/>
      <inkml:brushProperty name="height" value="0.08571" units="cm"/>
      <inkml:brushProperty name="color" value="#E71224"/>
    </inkml:brush>
  </inkml:definitions>
  <inkml:trace contextRef="#ctx0" brushRef="#br0">22 175 8261,'0'-22'-449,"0"8"794,0-1 1,-2 13 178,-5 2 0,4 22 0,-4 19 0,4 10 3,3 4 0,0 6 1,0 9-1,3 5-125,4 2 1,-2-4 0,7 4 0,0 1-627,0-1 0,0-9 0,5-3 0,-2-11-631,2-9 0,2-1 855,3 0 0,0-11 0,-1-1 0</inkml:trace>
  <inkml:trace contextRef="#ctx0" brushRef="#br0" timeOffset="549">196 1090 9380,'13'-10'292,"-1"5"0,-5-7 0,7 0-210,6 0 0,2-3 0,-1-9 0,1-2-75,0-3 1,7-3 0,0 5 0,-5-2-164,-7 3 0,0 2 1,-7-1-1,-1-1-146,1-3 1,-3 7-1,-7 7 344,0-1 1,-2 6-1,-5 3 186,-8 4 1,-4 3 0,-3 0 0,0 3 191,0 4 0,1 5 1,-1 10-1,0 0 105,0-1 0,8 8 0,2 0 0,2 0-233,5 3 0,-5-8 0,3 5 1,2-2-364,3 2 1,4-12 0,6 4 0,4-1-542,0-1 0,14-7 0,-4-4 0,5-6-222,4-2 1,1 0 0,6-2 0,-1-3 200,1-3 1,-6-16 0,-1 2 0,-2-2 522,0 0 1,1 0 0,-9-3-1,-1-2 236,-6 3 1,3 1 0,-10 4 0,-2-1 356,-2 0 1,-6 3 0,-4 4 0,-8 8 140,-4 5 1,-5 2 0,-3 0 0,-2 0 201,3 0 0,1 2 1,4 5-1,-1 8-362,0 4 0,3 3 0,2 2 0,5 3-469,2 2 1,3 2-1,7-4 1,0 2-511,0-3 1,2 6 0,5-6-1,8-4-151,4-5 0,10-5 0,3 3 0,-1-8-558,1-5 0,6-11 0,-4-8 1224,0-10 0,7-7 0,-7-9 0</inkml:trace>
  <inkml:trace contextRef="#ctx0" brushRef="#br0" timeOffset="764">893 1 8261,'0'22'257,"0"-1"1,0 1-1,0 0 142,0 0 0,0 9 1,0 6-1,0 4 28,0 2 0,0 10 0,0 6 0,0 3-235,0 4 0,0 1 0,0 4 0,0 1-607,0-2 1,3-14-1,2-10-478,2-7 0,0-13 1,-5 1 892,6-10 0,-6-17 0,8-12 0</inkml:trace>
  <inkml:trace contextRef="#ctx0" brushRef="#br0" timeOffset="948">588 567 8261,'3'-12'535,"4"5"0,5 2 0,10 0 0,0-2-246,0 2 0,2 3 1,2 2-1,6-3-251,2-4 1,2 4-1,7-4 1,1 5-1227,0 2 1,-8 0 1187,0 0 0,0 0 0,8 0 0</inkml:trace>
  <inkml:trace contextRef="#ctx0" brushRef="#br0" timeOffset="1284">1155 545 8683,'-22'10'1921,"0"4"-1417,0 6 1,8 2 0,2 2-1,0 2-424,-1 3 0,9 8 0,-4-6 0,6 1-220,2-1 1,2-2 0,6-7-92,6 0 1,5-3 0,3-4-1,0-8-132,0-5 1,0-4-1,-1-5 151,1-8 1,-7-4-1,-3-3 1,-3 0 253,-4 0 1,5 1-1,-3-1 1,-2 0 9,-3 0 1,-2 1 291,0-1 1,-2 10 52,-5 4 0,4 8 1,-6 8-1,1 9 12,1 9 0,0 1 0,7 7 0,0 0-447,0-1 1,0-4-1,2 8 1,6-1-257,6-2 1,5-3 0,3-9 0,0 0-1305,0 0 0,0-10 1598,-1-5 0,1-5 0,0-2 0</inkml:trace>
  <inkml:trace contextRef="#ctx0" brushRef="#br0" timeOffset="1484">1481 828 8261,'0'25'36,"0"4"1,0-12 0,0 4 0,3-1 346,4-1 0,-5 3 0,8 0 695,0-1 0,-8-6 967,5-1-1759,-4-9 1,-3 3-1,0-16 1,0-9-529,0-9 1,0-1-1,0-7 1,0 0-943,0 0 0,0-2 0,2-5 1184,5 5 0,6-15 0,8 5 0</inkml:trace>
  <inkml:trace contextRef="#ctx0" brushRef="#br0" timeOffset="1799">1764 850 8261,'12'44'-544,"-2"-10"0,-7-5 0,4-8 978,7-6 0,-2-5 0,3-10 0,2 0-142,2 0 1,3-10 0,0-5 0,2-4-44,5-3 0,-5-7 1,5-2-1,-5-1-109,-2 1 0,0-8 1,0 5-1,-3 0-21,-4 5 1,-3 3 0,-7-1-1,2-2-314,-2 2 1,-3 3 0,-4 3 0,-6 1-86,-6 6 0,-8 4 1,-5 10-1,-2 0 592,3 0 1,-6 12 0,1 7 0,-1 10 309,1 5 1,4 3-1,10 6 1,5 1 162,3-1 0,-6 1 0,8-1 0,7 1-504,12-1 1,12-9 0,22-5 0,7-7-803,13-7 0,11-6 0,18-13 0,-45-2 0,1-3 521,2-4 0,1-3 0,5-7 0,0-2 0,2-3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0:46.412"/>
    </inkml:context>
    <inkml:brush xml:id="br0">
      <inkml:brushProperty name="width" value="0.06" units="cm"/>
      <inkml:brushProperty name="height" value="0.06" units="cm"/>
      <inkml:brushProperty name="color" value="#E71224"/>
    </inkml:brush>
  </inkml:definitions>
  <inkml:trace contextRef="#ctx0" brushRef="#br0">4747 54 8174,'0'-15'-494,"0"1"0,0 6 1080,0-6 1,0 12-279,0 2 0,0 2 0,0 15 0,0 5-106,0 4 1,-2 13 0,-3 0 0,-2 7-53,2 4 0,3 11 0,-1-3 0,-2 5-22,-2 2 1,0 3-1,7 5 1,0 6-67,0 6 1,0-5 0,0 0 0,0 2-41,0 3 1,0 2 0,0-2 0,0-3-70,0-2 0,0 0 0,0 4 1,0-6-1,0-13 0,0 0 0,0-7 0,0 5 53,0 3 1,0-3 0,0-3 0,-3-2-25,-4 3 0,5-6 0,-6 1 0,6 0 25,2-1 0,0-6 0,0-1 0,0-7 40,0-5 0,0 1 0,0 4 0,0-2-25,0-3 1,0-7-1,0 7 1,0 3-1,0 2 0,0-5 0,0 1 1,0 1-16,0 3 1,0-4 0,0-3 0,0-1-60,0 1 0,0 3 1,0 4-1,0-3-14,0-1 0,0-8 1,0 5-1,0 0 33,0-1 0,0-6 1,0 2-1,0-2 17,0 2 1,0-3 0,0 8 0,0 0 21,0 0 0,0-7 0,0 4 0,0-2 4,0 0 1,0 7 0,0-4-1,0 2-29,0 4 0,0 4 0,0 1 0,0 1 60,0-1 0,0-6 1,0-1-1,0 0-47,0-2 1,0 5 0,0-8 0,0 3 10,0 5 1,-2-5-1,-3 0 1,-3-1 86,4 1 1,1-7-1,3 2 1,0-2-15,0 2 1,0-5 0,0 7-1,0-2 0,0 0 0,0 10 0,0-5 1,0 0 19,0-5 1,0 5 0,0 2 0,0 5-15,0 3 1,0-8-1,0 0 1,-2 1-51,-5-4 1,4 6 0,-4-10-1,4-2 25,3-3 1,0-2-1,-2 0-107,-5-1 1,4-6-593,-4-1 0,5-6-562,2 6 0,0-11 1202,0-3 0,0-10 0,0-12 0</inkml:trace>
  <inkml:trace contextRef="#ctx0" brushRef="#br0" timeOffset="2050">348 4627 8352,'-21'22'-65,"6"-10"1,1-5 0,-3-5-5,-3-2 1,-1 8 0,-1-1 0,0-2-77,0-3 1,0-2 0,1 0 0,-1 0 227,0 0 0,8 0 0,-1-2 280,-2-6 1,0 4-174,3-11 1,4 8-147,10-8 1,10 10-1,7-4 1,7 2 15,5-1 1,10 1 0,-3 5 0,5-3-12,3-3 1,2 1-1,4 7 1,6-2-1,0-5 0,7 4 0,-5-4 1,7 2 4,8-2 0,4 4 1,8-4-1,-3 5-15,-2 2 0,0 0 0,7 0 1,-3 0-39,-4 0 1,-2 0-1,-8 0 1,2 0 15,-1 0 0,-4 0 0,-1 0 0,-1 2-35,0 5 1,-7-4 0,1 4 0,1-5 4,3-2 0,-5 0 0,-2 3 0,-1 2 8,1 2 1,0 0-1,4-7 1,-2 0 6,3 0 0,-6 0 1,3 0-1,0 0 6,-2 0 0,5 0 0,-11 0 0,-1 0 39,-3 0 1,-3 0-1,-2 0 1,-2 0 17,-3 0 0,1 0 1,6 0-1,-2 0-57,-4 0 0,4 0 0,-7 0 0,2 0 72,0 0 0,-2 0 0,5 0 0,-3 0-63,3 0 1,2 0 0,3 0 0,-1 0-26,1 0 0,-1 0 0,1 0 0,-1 0 41,1 0 1,7 0 0,2-2 0,0-3-65,0-2 0,1-1 1,-4 8-1,6 0 39,0 0 1,4 0 0,-9 0 0,-3 0 31,-2 0 0,3 0 0,-3 0 0,-5 0 30,0 0 1,-2 0 0,-1 0 0,-1 0 14,1 0 0,-4 0 0,3 0 0,-1 0 61,-2 0 0,7 0 0,-5 0 0,3 0-69,-3 0 1,5 0 0,-4 0-1,4 0-21,2 0 1,-6 0-1,-3 0 1,-1 0-91,1 0 1,3 0 0,4 0 0,-3 0 43,-1 0 1,-8 0 0,7 0 0,0 0 34,-2 0 1,5 0 0,-10 0-1,0 0 12,2 0 0,-4 0 0,7 0 1,0 0-15,0 0 0,-5 0 0,7 0 0,0 0-32,-2 0 1,7 0 0,-4 0-1,4 0 8,2 0 1,1 0 0,-1 0 0,1 0-38,0 0 0,-1 0 1,3 0-1,2 0 19,3 0 1,-7 0 0,-8 0-1,3 0 1,2 0 1,2 0-1,-1 0 1,-4 0-14,-1 0 1,-3 0 0,4 3 0,-1 2 6,1 2 0,-4 0 0,2-7 0,3 3 1,2 4 0,0-5 0,-2 6 0,-3-6-2,3-2 1,2 7 0,3 1-1,-1-4 3,1-1 1,-8-3-1,0 0 1,3 0 8,2 0 1,3 0-1,-3 2 1,-2 3-7,-3 2 0,0 1 1,8-8-1,-3 0 34,-5 0 1,5 0 0,-4 0 0,4 0-29,2 0 1,1 0 0,0 0 0,-1 0-24,1 0 0,6-8 0,4 1 0,-1 2 5,0 3 0,-2 2 0,-5 0 0,2 0 5,3 0 0,7 0 0,-5 0 0,3 0-12,5 0 1,-6 0 0,3 0 0,3 0-9,2 0 1,2 0-1,0 0 1,-2 0 39,-5 0 0,10 0 1,-7 0-1,-3 0 26,-3 0 1,-4 0-1,-5 0 1,2 0-32,3 0 1,-7 0-1,-10 0 1,0 0-17,-1 0 0,-6 0 0,2 0 0,-5 2-235,-2 5 1,-7-4-480,-1 4 0,-9-2-1000,2 2 1721,-4-4 0,-3 6 0,0-9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0:55.911"/>
    </inkml:context>
    <inkml:brush xml:id="br0">
      <inkml:brushProperty name="width" value="0.08571" units="cm"/>
      <inkml:brushProperty name="height" value="0.08571" units="cm"/>
    </inkml:brush>
  </inkml:definitions>
  <inkml:trace contextRef="#ctx0" brushRef="#br0">44 4419 8371,'0'15'-972,"0"-1"0,0-7 1161,0 8 1,-8-8-123,1 8 0,0-8 0,4 5 309,-4-2-90,5-3-159,-8 3 0,10-10-26,0 0 1,0-3 0,2-9 0,6 0-9,6 0 0,-2-3 0,3-4 0,2 0-34,2-3 0,3 5 1,0-12-1,0 5-64,-1 2 1,1 0-1,0-2 1,2-3-15,5-2 1,-5-2 0,8 4 0,-3-2-8,0 3 0,0-1 0,-5 0 1,3-2 57,2 3 0,0 2 0,-8 2 0,4 0-9,4 0 0,-5 0 0,5 1 1,-5-1 13,-2 0 0,2 0 0,3 1 0,2-1-6,-3 0 0,-1 0 1,-1 1-1,2-1-11,3 0 1,0-2 0,-4-3 0,1-2 11,3 2 0,0 3 0,-4 3 0,1-1-12,3 0 1,0 0 0,-5 0 0,3 1-22,2-1 0,0-2 1,-7-3-1,0-2 28,-1 2 1,8 3-1,1 2 1,-1-2 0,2-5 0,-7 5 1,5-7-1,-2 2-12,2-1 0,-5 1 0,8 8 1,-3-4-7,0-4 0,2 5 0,-4-5 0,2 5 4,-3 2 1,6 0-1,-3 1 1,-3-1-9,-1 0 0,-4 0 0,1 1 0,0-1-7,0 0 0,0 0 0,-1 3 0,1 2 2,0 2 0,0 1 0,-1-8 0,1 0-7,0 1 0,0-1 0,-1 0 0,-1 0-7,-6 0 1,3 1-1,-7-1 1,0 0 94,-1 0 0,6 1 0,-5-1-58,2 0 1,0 0 0,5-2 0,-3 0-54,3 2 0,2-12 1,3 12-1,2-2-1,5 0 0,-4 0 0,4-3 0,-5-2-40,-2 3 1,2-1 0,2 0 0,4-2 55,-4 3 0,-2 2 0,-2-1 0,2-1 16,5-3 1,-4 0 0,4 7-1,-5 0 10,-2 0 0,-1 1 0,-1-1 0,-3 0-2,-3 0 1,1 3 0,6 2 0,1 2-77,0-2 1,0-2 0,0-3 1,-1 1 0,1-1 1,0 0-1,-3 0 69,-4 0 1,4 1-1,-4-1 1,4 0 13,3 0 0,0 1 0,-1-1 1,-1 0-26,-6 0 0,6 0 0,-6 1 1,5-1-15,3 0 0,0-7 0,0 0 0,2 2-28,5 3 1,-5 2 0,5 1 0,-5-1 14,-2 0 1,0-7 0,0 0 0,2 2 11,5 3 1,-5 2 0,5 1 0,-5-1 13,-2 0 1,2 0 0,3 1-1,2-1 6,-2 0 0,-3 0 1,-2 0-1,-3 1 23,-5-1 0,6 0 0,-8 0 0,2 1 40,1-1 0,-1-7 0,6 0 0,-3 2-32,-3 3 0,-2 2 0,5 0 1,-2 1 11,2-1 0,0 0 0,0 0 1,-3 1 89,3-1 0,-5 0 0,3 0-89,2 0 1,-5 3 0,0 2 0,0 5-60,0 2 1,-5-7 73,8 3-398,-10 4 1,4 3-1,-9 14-915,0 8 1255,0-6 0,-9 20 0,-3-4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8.070"/>
    </inkml:context>
    <inkml:brush xml:id="br0">
      <inkml:brushProperty name="width" value="0.08571" units="cm"/>
      <inkml:brushProperty name="height" value="0.08571" units="cm"/>
    </inkml:brush>
  </inkml:definitions>
  <inkml:trace contextRef="#ctx0" brushRef="#br0">893 240 8388,'-2'-12'742,"-5"5"1,4 14 0,-4 10-1,5 7-354,2 5 1,0 10 0,0 0 0,2 7-315,5 5 1,-4-1 0,6-4 0,-1 3-400,-1 2 0,0 7 1,-7-7-1,0-3-574,0-2 0,0-5 0,0-2 899,0-3 0,0 0 0,0 8 0</inkml:trace>
  <inkml:trace contextRef="#ctx0" brushRef="#br0" timeOffset="1882">458 741 8106,'0'12'1192,"7"0"0,3-7 0,4 3-1140,10-4 0,-2-1 0,7-3 0,-5 0-1763,-2 0 1711,0 0 0,9 9 0,3 4 0</inkml:trace>
  <inkml:trace contextRef="#ctx0" brushRef="#br0" timeOffset="2249">66 219 8220,'-15'36'0,"3"0"-127,3 3 1,-1 2-1,5 3 1,-2 4 447,2 10 1,2 0-1,3 15 1,0-3-22,0 2 1,8 8 0,-1 12 0,-2 3-594,-3-3 0,6-5 1,-1-7-1,0-8-213,3-4 1,-1-22 0,8-10 0,-2-12-188,2-9 693,2-6 0,13 1 0,1 2 0</inkml:trace>
  <inkml:trace contextRef="#ctx0" brushRef="#br0" timeOffset="2549">1242 262 9099,'12'10'788,"5"4"1,-8 13 0,1 4-536,0 3 0,4 5 0,-4 9 1,2 6-116,5 1 0,-7 6 1,-3 9-1,-5 3-333,-2-3 1,8-5-1,-1-7 1,-2-7-696,-3-5 1,-2-5-1,0-5-1941,0-7 2831,-10-4 0,8-4 0,-8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00.327"/>
    </inkml:context>
    <inkml:brush xml:id="br0">
      <inkml:brushProperty name="width" value="0.08571" units="cm"/>
      <inkml:brushProperty name="height" value="0.08571" units="cm"/>
    </inkml:brush>
  </inkml:definitions>
  <inkml:trace contextRef="#ctx0" brushRef="#br0">4617 4900 8148,'-2'-14'-983,"-6"-1"0,6 8 1118,-5-7 1,4 6-1,1-4 51,-5 3 0,2-8 0,-10 2-91,-2-4 1,5 4-1,-2 1 1,-3-3-7,-2-3 0,4-1 0,0-1 1,-1 0-16,-4 0 0,-4-2 1,-3-2-1,-2-3-30,3 2 1,2 0-1,2 1 1,-2-3 21,-5 2 0,4 0 1,-4 1-1,5-3 13,2 2 1,-2 3 0,-2 2-1,-4 0 24,4 1 1,2-1 0,2 0 0,0-2 36,0-5 0,1 5 1,-1-5-1,0 4-19,0 4 0,-2-8 1,-3 0-1,-2 0-85,3-3 0,2 8 0,-1-5 0,-1 2 18,-3-2 0,0 5 1,4-5-1,-1 5-73,-3 2 1,0 0-1,7 0 1,0 1 33,0-1 1,1 0-1,-1 0 1,0 1 7,0-1 0,1 2 1,-1 3-1,0 3 5,0-3 1,-2-2-1,-3-3 1,-2 0 4,3 0 0,2 1 0,2-1 0,0-2-17,0-5 1,1 4 0,-1-4 0,0 5-26,0 2 0,5 1 1,0-1-1,-2 0 1,2 0 0,0 0 0,-5 1 1,-2-4-9,-5-4 0,10 5 0,-8-5 1,0 5 10,3 2 1,0-2 0,2-3-1,1 1 2,-1 6 0,0-6 1,0 6-1,0-1 3,1-6 0,-1 3 0,0 7 0,3 2 0,4-1 1,-4-4 0,4-2-1,-4 1 1,-3-1 0,0 0 0,1 0 0,-1 0-1,0 1 0,0-1 0,1 0 0,-1 0 0,0 1 0,0-4 0,0 1 0,1-2 0,-1-1 0,0 10 0,0-10 0,3 6-1,4-4 0,-4 1 0,5 7 0,-3 3-3,2-3 0,-4-2 0,4-3 3,-4 0 1,-3 0 0,0 0 0,1 1 0,-1-1 0,0 0 0,0 0 1,0 1-1,1-1 1,-1 0-1,0 0 0,8 0 1,-1 1-1,-2-1-11,-2 0 0,-3 8 1,0-1-1,3-2-12,4-2 1,-4 4-1,5 1 1,-6-1-28,-2 3 0,3-7 0,2 4 1,3-4 45,-3-3 1,-3 8 0,-2-1-1,1-2 7,-1-2 0,5-3 0,0 0 0,-2 0-5,2 1 1,0-1-1,-5 0 1,0 0 5,1 1 1,1-1 0,3 0-1,3 0 0,-3 0 0,0 1 0,0 1 0,2 3-3,-2 3 0,0-1 0,1-6 1,1-1-21,-2 0 1,-2 0 0,-1 0-1,3 1-25,3-1 0,-1 0 1,-6 0-1,-1 1-1,0-1 1,8 0 0,-1 0 0,-2 0 18,-2 1 1,-3-1-1,0 0 1,0 3 21,1 4 0,6-7 1,1 3-1,-3-7 16,-3-1 1,-1 3-1,-1 2 1,-2-2-10,-5-5 1,4 5 0,-4-8 0,5 3 4,2 0 1,-2-7 0,0 7 1,2 2 0,-4-4 0,11 2 1,-4 2-1,-3 3-4,0 2 0,8 3 0,-1 2 0,1 2-7,1-2 1,-6 5-1,5-2 2,-6-3 1,6 7 0,2 0 69,2 1 1,0 6-11,3-4 1,2 5-100,-9 2 0,6 0-745,-6 0 172,9 0 1,-7 0 610,5 0 0,4-10 0,-6-2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05.844"/>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88 4900 9353,'-12'10'-856,"0"-8"1001,4 5 1,6-2-1,-8 0 227,1 2-55,6 1 1,-9-8-238,5 0-60,4 0 247,-6 0-249,9 0 1,0-3-1,2-2 23,5-2 0,-4-3 0,7 6 0,-3-6 17,0-2 0,8 4 1,-6-4-1,1 0 27,0 0 1,4 5 0,-4-8-17,2-2 1,2-2 0,8-3 49,0 1 1,0-1 0,0 0-20,-1 0 1,1 0 0,0 1-61,0-1 1,-8 7 0,1 3 0,-1 0 8,-2 0 1,8 5 0,-6-8-75,5-2 1,-4 0 0,-3 1 0,0 1 32,0-2 1,-4 5 0,6-3 31,3-1 1,-5 3-1,3-1-20,2-3 0,-8 5 0,1 0 0,-3 0 37,0 0 0,8 4 0,-5-4 22,2 3 0,-5-6 1,8 5-71,1-2 0,-3 5 1,1-8 21,3-1 1,-5 3 0,3 1 0,-1 0-42,-2 0 1,5 5 0,-7-5 0,2 0-19,5 0 1,-5 4 0,3-4 0,1 0-8,4 0 1,-6 5-1,1-8 39,2-2 0,2-2 0,3 0 0,-3 2-4,-4 2 1,4 8 0,-4-5-1,2 0-16,-3 0 0,5 4 1,-6-6-1,1-1 28,1 3 0,-1-7 0,8 7-49,0 0 0,-8-8 0,1 8 1,-1-2 36,-2-1 0,8 1 1,-6-6 38,6 6 1,-6-6 124,1 6 1,-8-3 0,5 0-79,-2 2 0,4 1-63,-7-8 1,8 8 0,-5 2 0,-1-1-3,1 1 0,0 5-34,-3-7 0,3-1 26,4-7 0,3 8 0,-7 2-11,2 2 1,-7 0 0,4 6-1,-1-6 3,-1-2 1,3 7-1,-6-5-42,4 1 0,9-4 23,-3-8 0,-2 6 0,3 1-4,2-3 1,-5 5 0,0-3 11,-3-2 1,6 5 0,-5 0 0,-1 0-1,1 0 0,5 4 0,-6-4 1,1 0 4,0 0 1,-1 5 0,-1-8 13,6-2 0,-2 5 0,3 0-20,2 3 0,-5-8 57,2 2 1,-7-2-1,6 0-48,-4 3 0,8 2 0,-5-5 7,0 2 1,0 8-13,-4-8 1,4 1-8,10-8 0,-8 8 9,1-1 0,-1 1 3,8-8 1,-8 2 0,1 4-48,2 1 1,-5 8-1,3-8-36,1-2 1,-3 5 54,1-2 0,1-1 44,6-7 1,1 3-1,-2 2-27,-6 3 1,3 6 0,-7-6 11,2-3 1,-5 7 0,5 0 0,0 3-70,0 0 1,-4-8-1,6 6-105,3-3 0,-5 4 85,3-6 1,-3 7-1,5-5 30,-3 2 0,-7 3 36,8 7 0,-8-8 46,8 1 0,-8-3 49,8 3 1,-8 5-105,7-6 0,-6-1 67,6 2 1,-2-10 0,5 4-32,-2 1 0,-8 0 0,7 5-19,3-7 1,-7 1 0,0 1 53,-1 3 1,1-8 18,5 2 0,4-2 0,-7 0-38,0 3 1,0 7-1,-5-8-3,8-2 0,-5 5 0,-1 0 1,-1 0 33,-1 0 1,7 4-1,-4-4 1,0 0-27,-1 0 1,1 5 0,-3-8-42,8-2 0,-5 5 0,-1 0-6,1 3 1,-5-6-1,7 5 1,0 1-7,0-1 1,-5-5 0,5 6 0,0-1 5,1 0 0,-6-4 1,5 4-1,0 1 29,0-1 0,-5-5 0,8 6 5,2-3 1,-5 4 0,2-6 1,-6 2-1,4-5-16,-2 2 1,4 8 0,-4-5-2,2 2 1,-7 1-1,4 4-12,1-3 1,-5-6-1,7 4 4,-2-2 1,-1 7 0,-4-4-2,2-1 0,8 5 1,-5-9 8,2-3 1,-5 7-1,5 0-30,-2 1 0,4 4 0,-4-7 0,2 2 0,-5-4 0,5 4 13,-2-2 1,0 4 133,-3-6 1,-2 7-53,9-8 1,-6 3 7,6-2 0,-2-6-29,3 6 1,4 2-83,-4-3 1,-3 8 23,2-8 1,-7 8-5,8-7 1,-8 6 13,8-6 1,-1-1-27,8-7 0,-7 8 1,-1-1 1,-7 8-1,8-5 8,2 2 1,-5-7 77,2 3 0,-6 2 20,6-3 1,-2 1 0,5-6-34,-2 6 0,-10 2 0,4 7 1,-1-5-35,-1-2 1,2 7-1,-4-4-36,3-1 0,6 5 4,-7-9 1,8 6 0,-5-4-5,2 3 0,-8-1 0,6 5 42,0-2 0,-8-3 0,8 5-21,0-2 1,-8-3 0,8 6-24,-1-4 0,-6-1 21,4 1 1,3 4-4,-3-11 0,8 8 0,-6-5 2,3 2 0,-7 0 0,5 5 0,-3-4-2,0-3 1,8 4-1,-5-4 15,2 3 0,-5-6 0,5 5 33,-2-2 1,4 5 0,-4-5 67,2 2 0,-5-7-85,8 3 0,-3-6 0,5 1-28,-3 5 0,-6-3 0,4 7-67,-3-2 0,1 5 14,-3-8 1,3 8-35,4-8 0,-1 8-129,-6-7 208,-5 9 0,10-5 1,-7 8-262,2-6 246,1 6 1,-1-10 35,0 5 1,3 4 0,-5-6 36,2-1 1,3 7 0,-5-6-19,2-1 1,2 5-22,-1-9 0,-3 2 0,7-5-132,-3 2 2,8 10 67,-5-14 94,10 7 0,-7-3-12,-1 1 0,-7 7-14,8-8 0,-1 1-4,8-8 1,-7 7 54,-1 1 0,-6 6 55,6-6 0,1-1-23,6-6 1,-6 6 5,-1 1 0,-6 6-54,6-6 0,1-1 48,6-6 1,-8 6 0,-4 3 59,1 2 1,-5 1-154,9 1 1,-6-1 21,6-6 0,-9 3 0,5 7-43,-1-2 0,-6-3 0,6 5 93,1-2 0,-5 0 357,9 7-349,-9-10 1,7 8 0,-7-8 44,2 0-281,1 8-1379,1-8-119,-6 10 76,6 0 1542,-9 0 0,0 10 0,0 2 1</inkml:trace>
  <inkml:trace contextRef="#ctx0" brushRef="#br1" timeOffset="2367">5336 937 8338,'0'-22'57,"-2"0"376,-6 0 1,6 8 0,-5-1 2408,4-2-2362,3 8 1,0 9-1,3 14 1,1 6-280,4 1 0,9 1 0,0 2 0,7 3-543,5 2 0,2 0 1,-4-7-1,2 0-487,-2-1 0,6 1 0,1-3 1,0-2-294,-5-2 1,3-10-1,-3 2 1122,-3-5 0,8-11 0,0-3 0</inkml:trace>
  <inkml:trace contextRef="#ctx0" brushRef="#br1" timeOffset="2550">5815 762 8275,'-22'22'196,"0"0"0,8 2 0,2 5 0,0 10 449,0 9 0,0 8 1,-5 12-1,2 2-122,-2 3 1,-2 14 0,-1-3 0,4 3-494,1 5 1,3 0-1,-5-5 1,2-2-461,-1-5 0,6-5 0,3-12 0,2-7-1261,-3-13 1,6-2 1690,-5-12 0,4 0 0,3-7 0</inkml:trace>
  <inkml:trace contextRef="#ctx0" brushRef="#br1" timeOffset="2816">5989 1546 8594,'22'0'406,"0"0"1,-8 0-1,1 0 1,2 0-166,2 0 1,5 0 0,3 0 0,2 0-303,-2 0 0,4 0 0,1 0 0,-1 0-1821,0 0 1882,8 0 0,-5-9 0,10-3 0</inkml:trace>
  <inkml:trace contextRef="#ctx0" brushRef="#br1" timeOffset="2934">6447 1372 8108,'-44'0'-319,"0"0"1,1 0 464,-1 0 1,8 0-1,0 3 1,-1 1-765,4 4 618,1-1 0,1 3 0,-3 2 0</inkml:trace>
  <inkml:trace contextRef="#ctx0" brushRef="#br1" timeOffset="3383">6882 871 8167,'12'-29'-340,"-5"0"0,-2 0 2379,3 7-1556,-6 10 0,8 15 1,-10 19-1,0 11 36,0 9 1,0 11-1,0 5 1,2 2-260,5-2 1,-4 5 0,4-5-1,-2 5-552,2 3 0,-4-1 0,6-2 1,-2-5-384,1-7 0,1-5 0,-4-3 1,2-2-2183,-2-4 2857,-2-6 0,6-9 0,4 0 0</inkml:trace>
  <inkml:trace contextRef="#ctx0" brushRef="#br1" timeOffset="3599">7557 915 8309,'12'0'836,"-2"12"0,-10 7 1,-2 8-543,-6 0 0,3 6 0,-9 6 0,-3 7-540,-2 5 1,-3 2 0,2-4-1,4 4-840,1 2 1,0 1 1085,-6 2 0,-11-5 0,-2-9 0</inkml:trace>
  <inkml:trace contextRef="#ctx0" brushRef="#br1" timeOffset="3817">7274 1089 8167,'0'22'103,"0"0"1,2-1 0,3 1 210,3 0 0,1 0 0,-1 2 1,6 3-70,5 2 0,6 2 1,1-4-1,6 2-315,2-3 1,-1 1 0,6 0 0,-5-1-571,-3-6 0,6-1 640,-8-12 0,9 0 0,-4-7 0</inkml:trace>
  <inkml:trace contextRef="#ctx0" brushRef="#br1" timeOffset="4067">8014 567 8167,'0'24'0,"0"2"384,0 3 0,0 17 1,0 0-1,0 8 337,0 6 1,8 5 0,1 6 0,1 6-205,0 8 1,-3-10 0,-5 9-1,3-6-780,3-8 0,-1 5 1,-7-5-1,0-9-622,0-15 0,-7-13 885,-1-11 0,-9 0 0,5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23.644"/>
    </inkml:context>
    <inkml:brush xml:id="br0">
      <inkml:brushProperty name="width" value="0.08571" units="cm"/>
      <inkml:brushProperty name="height" value="0.08571" units="cm"/>
    </inkml:brush>
  </inkml:definitions>
  <inkml:trace contextRef="#ctx0" brushRef="#br0">828 479 10817,'-12'10'289,"5"5"1,-3 4 0,0 5 0,-2 5-127,-5 7 1,5 6 0,-2 1 0,-1 1-469,3-1 0,-7 1 0,7-1 0,-3 1-845,1-1 0,6-1 0,-4-6 1150,3-7 0,-8 5 0,5 0 0</inkml:trace>
  <inkml:trace contextRef="#ctx0" brushRef="#br0" timeOffset="232">414 566 8732,'22'0'461,"0"0"1,0 3 0,2 4 0,3 8-87,2 4 1,12 5-1,0 3 1,7 4-187,1 3 0,-3 0 1,-3 5-1,1-5-476,-1-3 0,-2 5 0,-2-4 0,-5-1-2302,-3 1 2589,-11-3 0,-1 2 0,-7 3 0</inkml:trace>
  <inkml:trace contextRef="#ctx0" brushRef="#br0" timeOffset="715">22 174 8908,'-12'30'387,"5"-1"0,5 19 1,2 3-1,0 12-63,0 9 0,0 13 1,2 12-1,3-1-302,2 1 0,8-2 0,-6-8 1,3-3-260,5-4 0,-4-14 0,1-16 1,3-6-465,2-8 0,1 3 0,-3-12 1,-3-8 700,3-9 0,2-8 0,3-2 0</inkml:trace>
  <inkml:trace contextRef="#ctx0" brushRef="#br0" timeOffset="981">1111 0 8095,'0'29'-40,"0"0"0,8 10 0,1 0 1,3 7 484,5 5 1,-5 9 0,3-2 0,2 7-44,2 8 0,3-3 0,0 10 0,-1 0-604,1-3 0,-2 6 1,-3-11-1,-5-4-436,-3-8 0,1-6 0,-5-13 0,2-5 638,-2-7 0,7-5 0,0-2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1.706"/>
    </inkml:context>
    <inkml:brush xml:id="br0">
      <inkml:brushProperty name="width" value="0.08571" units="cm"/>
      <inkml:brushProperty name="height" value="0.08571" units="cm"/>
    </inkml:brush>
  </inkml:definitions>
  <inkml:trace contextRef="#ctx0" brushRef="#br0">0 196 8283,'3'22'339,"4"0"1,5 0 0,10-1 0,0 4-263,-1 4 0,4-13 0,1 6 1,6-5-191,2-5 0,2 5 1,5-10-1,-2-2-216,-3-2 1,-9-11 0,2-1 0,-5-3 328,-2-5 0,-1-12 0,1-5 0</inkml:trace>
  <inkml:trace contextRef="#ctx0" brushRef="#br0" timeOffset="184">501 0 8031,'-7'32'137,"0"4"1,-1 5-1,8 3 1,-2 2 441,-5 4 0,4 9 0,-4 11 0,5 2-224,2-2 0,0-2 0,0-5 0,0 0-415,0 2 0,0-14 0,0 5 1,0-15-564,0-12 1,0-5 0,2-4 622,5-6 0,5 5 0,10-7 0</inkml:trace>
  <inkml:trace contextRef="#ctx0" brushRef="#br0" timeOffset="436">784 588 9682,'15'0'1374,"-1"0"0,6 0-1282,6 0 1,6 0-1,6 0 1,-1 0-769,1 0 1,4 0 0,1-2 675,1-5 0,-1-6 0,1-8 0</inkml:trace>
  <inkml:trace contextRef="#ctx0" brushRef="#br0" timeOffset="585">1176 349 8018,'-34'0'57,"-7"0"0,7 0 1,-2 0 418,0 0 1,-1 0 0,-4 0 0,3 0-38,1 0 1,11 2-1,-3 3 1,4 2-441,4-2 1,-1-3 0,0-11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0.275"/>
    </inkml:context>
    <inkml:brush xml:id="br0">
      <inkml:brushProperty name="width" value="0.08571" units="cm"/>
      <inkml:brushProperty name="height" value="0.08571" units="cm"/>
    </inkml:brush>
  </inkml:definitions>
  <inkml:trace contextRef="#ctx0" brushRef="#br0">937 44 8061,'-32'-9'-147,"8"6"0,-7-7 0,2 3-24,0 0 0,0 0 1,7 7-1,0 2 417,0 5 0,1-2 0,1 12 0,3 5-86,3 5 0,2 11 1,-5-1-1,5 4-2,2 2 1,-5 3 0,8 5 0,2 7-1,3 5 1,2 5-1,0 4 1,0 8-20,0 5 1,0 4-1,0 8 1,0-44 0,0 1-79,0 2 0,0 1 0,0 2 1,0-2-1,0-2 0,0-1 0,0 1 1,0-1-36,0 1 1,0-1-1,0 0 1,0-1 0,0-2-1,0-1 1,-2 42 37,-6-10 1,1-7 0,-12-9-1,-6-6 61,1-9 1,-2-10-1,-1-19 1,-2-3 81,2-4 0,-4 2 1,2-10-1,0-5-137,-3-6 1,8-8-1,-5-10 1,5 0-444,2 0 1,0 0-1,3 1 1,2-1-444,3 0 1,9 0 0,-2 1 815,4-1 0,3 0 0,0 0 0</inkml:trace>
  <inkml:trace contextRef="#ctx0" brushRef="#br0" timeOffset="732">1 2309 8053,'14'-2'-13,"1"-6"1,-8 6 0,7-5 311,3 4 1,-5 3 0,3 0-78,2 0 0,2 0 1,3 3-1,0 4 3,0 7 1,-1 6-1,1 2 1,0-1-17,0 1 0,-3 10 1,-2 4-1,-3 5-59,3 3 1,-7 2 0,-3 2 0,-4 5-30,-3 3 1,0 12-1,-3 9 1,-4 3-163,-7 0 1,-6 7-1,-4 10 1,11-47 0,-1 1-23,0 5 1,-1-1 0,0-4 0,1 0 0,3 3 0,1 1-1,-1-2 1,0 0 64,0 1 1,0-1 0,1 1 0,1 1 0,1-2-1,1 0 1,3-2 0,1 0 89,0 43 1,3-16 0,5-11 0,7-9 135,10-4 1,12-13 0,-3-15 0,6-9-199,9-9 0,-3-6 0,8-4 0,-3-6-342,3-6 1,-7-13 0,2-2 0,-7 0-2302,-1-2 2613,-6 7 0,-1-18 0,-9 9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29.293"/>
    </inkml:context>
    <inkml:brush xml:id="br0">
      <inkml:brushProperty name="width" value="0.08571" units="cm"/>
      <inkml:brushProperty name="height" value="0.08571" units="cm"/>
    </inkml:brush>
  </inkml:definitions>
  <inkml:trace contextRef="#ctx0" brushRef="#br0">194 392 8093,'-22'0'777,"0"0"0,8 0 954,-1 0-1334,10 0 1,5 0 0,15 0-1,7 0-140,7 0 0,5 0 0,9 0 0,3 0-631,5 0 0,-3 0 0,8 0 0,-3 0-613,-4 0 0,-3 0 0,-3 0 987,1 0 0,-1 0 0,1 0 0</inkml:trace>
  <inkml:trace contextRef="#ctx0" brushRef="#br0" timeOffset="215">20 131 8093,'-13'0'783,"6"-7"0,17-1-535,12 3 0,12 1 0,16-1 1,8-3-111,5 4 0,12-8 0,5-1 0,5-1-138,2-1 0,0 1 0,0-8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4.958"/>
    </inkml:context>
    <inkml:brush xml:id="br0">
      <inkml:brushProperty name="width" value="0.08571" units="cm"/>
      <inkml:brushProperty name="height" value="0.08571" units="cm"/>
    </inkml:brush>
  </inkml:definitions>
  <inkml:trace contextRef="#ctx0" brushRef="#br0">328 1 8162,'-15'14'217,"3"1"40,2 2 0,-7 2 0,5 3 0,-2 0-304,-1-1 1,1 4 0,-10 4-1,-3 5-161,-2-1 0,0-1 0,7-10 0,0-1 208,0 1 0,1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7.741"/>
    </inkml:context>
    <inkml:brush xml:id="br0">
      <inkml:brushProperty name="width" value="0.08571" units="cm"/>
      <inkml:brushProperty name="height" value="0.08571" units="cm"/>
    </inkml:brush>
  </inkml:definitions>
  <inkml:trace contextRef="#ctx0" brushRef="#br0">349 44 8271,'-22'12'393,"8"0"1,-1-4-1,-2 6 305,-2 6 1,4 1-1,1 4 1,-3 4-410,-3 7 0,6-2 0,2 2 0,0 0-406,0-2 0,0 7 0,-5-4 0,4 1-799,4-1 0,-1-6 0,5-9 1,-4 0 915,-4-1 0,-1-8 0,-8-4 0</inkml:trace>
  <inkml:trace contextRef="#ctx0" brushRef="#br0" timeOffset="218">0 110 9160,'10'21'574,"-5"1"0,9 0 1,3 0-187,3 0 0,2-1 1,2 3-1,2 3-284,3 2 1,8 7 0,-6-7 0,3-2-678,5-3 1,-8-2 0,-2 0 0,-5-3-2322,-2-4 2894,0 4 0,0-7 0,0 10 0</inkml:trace>
  <inkml:trace contextRef="#ctx0" brushRef="#br0" timeOffset="634">893 175 8114,'10'12'154,"0"0"0,7-7 1311,-3 2-1074,-9 1 0,2-1 0,-12 2-285,-2 4 1,-7-6 0,4 5 0,-2 0-148,-5 0 1,5-5 0,-3 5 0,-2 1-229,-2-1 1,4 0 0,1 5 0,-1-3-27,3 3 1,-5-5-1,8 0 1,-1 0 333,0 1 1,1-6-1,4 7 320,-2 3 0,2-7 0,10 0-34,2-1 0,10-6 0,0 4 0,7-2 3,5 2 1,7-5-1,-7 6 1,0-3-138,3 2 0,-6-5 0,8 6 0,-2-6-407,-6-2 1,-2 7-1,-2 0-986,0-2 0,-3 0 0,-2 0 1202,-2 2 0,-1 0 0,8-7 0</inkml:trace>
  <inkml:trace contextRef="#ctx0" brushRef="#br0" timeOffset="1348">697 502 7464,'-12'0'1526,"2"-3"0,13-4-1341,4-8 1,-2-4 0,7-3 0,0 0-34,0 1 1,3-1 0,7 0 0,-1-2-196,1-5 1,0 5 0,0-5 0,-1 5-176,1 2 1,-7 0 0,-1 0-65,3 0 1,3-4 0,-1 2-181,-5 4 1,3 3-1434,-9-4 1895,9 8 0,-25 4 0,6 9 0</inkml:trace>
  <inkml:trace contextRef="#ctx0" brushRef="#br0" timeOffset="1765">1568 110 8097,'12'-10'284,"-4"-5"1,-6 3 0,-4 0 713,-6 3 0,4 1 0,-11 8-652,-2 0 0,0 3 0,0 4 0,3 7-162,-3 6 1,-3 2 0,1 2 0,2 2 6,3 3 1,6 10-1,-4-5 1,3 2-54,4 1 1,2-3 0,3 2 0,3-5-153,4 1 0,8-15 0,11 4 0,6-4 107,1-5 1,1-2 0,3-12 0,-6-6 35,1-6 1,-8-5 0,5-6 0,-7-1-99,-8-3 1,-4-10 0,-10 5 0,0-2-459,0 0 1,0 2 0,-3-5 0,-4 5-382,-7 3 0,-6 2 1,-2 9-1,-2 3 808,-5 3 0,-5 9 0,-9-5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6.632"/>
    </inkml:context>
    <inkml:brush xml:id="br0">
      <inkml:brushProperty name="width" value="0.08571" units="cm"/>
      <inkml:brushProperty name="height" value="0.08571" units="cm"/>
    </inkml:brush>
  </inkml:definitions>
  <inkml:trace contextRef="#ctx0" brushRef="#br0">0 480 11129,'22'0'0,"0"0"38,0 0 1,9 0 0,6 0 0,4 0-1421,2 0 1382,-9 0 0,17-10 0,-5-2 0</inkml:trace>
  <inkml:trace contextRef="#ctx0" brushRef="#br0" timeOffset="207">915 23 8048,'-2'14'142,"-3"1"90,-2 2 0,-8 2 1,5 3-189,-2 0 0,5 2 0,-5 2 0,0 3-191,0-2 0,4-3 0,-6 0 0,-1 3-410,3 2 0,-7 7 557,4-7 0,-4 10 0,-3-5 0</inkml:trace>
  <inkml:trace contextRef="#ctx0" brushRef="#br0" timeOffset="441">501 23 8048,'12'-10'690,"8"8"-99,-6-6 1,6 6 0,1 4-91,1 6 1,7 4 0,0 12-1,0 3-180,3 2 1,2 2 0,9-2 0,1 5-560,-1 0 0,-4 7 0,0-5 0,2 3-1100,-2-3 0,-8-2 1338,5-5 0,1-5 0,6 8 0</inkml:trace>
  <inkml:trace contextRef="#ctx0" brushRef="#br0" timeOffset="608">1459 415 8214,'0'21'1004,"0"1"-526,0 0 1,0 2 0,0 3 0,0 2-483,0-3 1,0 6 0,0-1-1,0 3-434,0 5 1,-2-5-1,-5 0 438,-8-3 0,-4 8 0,-3-5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4.507"/>
    </inkml:context>
    <inkml:brush xml:id="br0">
      <inkml:brushProperty name="width" value="0.08571" units="cm"/>
      <inkml:brushProperty name="height" value="0.08571" units="cm"/>
    </inkml:brush>
  </inkml:definitions>
  <inkml:trace contextRef="#ctx0" brushRef="#br0">349 109 8239,'-14'3'650,"2"4"1,0 8-398,-1 4 1,-1 3-1,-8 2 1,3 5-243,4 7 1,-4 3 0,4 0 0,-4-3-184,-3 3 1,1 2-1,1 2 1,3-2-522,3-4 0,2-6 0,-5-11-913,2-6 1606,10-4 0,-14-10 0,7 0 0</inkml:trace>
  <inkml:trace contextRef="#ctx0" brushRef="#br0" timeOffset="183">44 153 8059,'15'0'190,"-1"0"0,-6 0 1,6 2 387,3 6 1,-5-4-1,3 11 1,2 2-345,2 2 1,5 1-1,3-3 1,2-3-386,-2 3 0,4 2 0,0 3 0,1 0-1094,-1 0 1245,-2-1 0,-7 11 0,0 2 0</inkml:trace>
  <inkml:trace contextRef="#ctx0" brushRef="#br0" timeOffset="1032">937 196 8038,'0'-12'2167,"-2"-5"-1575,-5 10 0,7 0-450,0 7 1,9 0 0,13 0 0,0 0-120,0 0 0,-1 2 1,4 3-1,1 2-112,3-2 0,8 5 0,-8-3 0,-3 0-28,-2 3 0,-4-5 0,-3 7 0,-5 0 177,-3 0 0,-1-4 1,-8 6 96,0 3 0,-3-5 0,-2 3 0,-4-1 51,-3-2 1,-10 5-1,-7-7 1,2 2-171,3 5 1,0-5-1,-3 2 1,-2 3-356,3 3 0,1-6 0,4 1 0,-1 2-320,0 2 1,8-4 0,1-1 0,1 1 636,0-3 0,7 7 0,-4-7 0</inkml:trace>
  <inkml:trace contextRef="#ctx0" brushRef="#br0" timeOffset="1216">1351 436 8038,'-14'7'-122,"-1"0"1,8 10 0,-5-2 0,0 2 374,-1-3 1,6 6 0,-5-6 0,2 6-277,6 1 1,-6 1-1,0 0 1,1 0-771,-1 0 793,3-10 0,-3 7 0,-2-7 0</inkml:trace>
  <inkml:trace contextRef="#ctx0" brushRef="#br0" timeOffset="1533">1917 44 8002,'-2'-12'871,"-5"5"1,-6 7-1,-8 7-466,-1 7 0,7 13 0,3 4 1,0 3-248,0 5 0,7 2 1,-2 3-1,5-1-61,2 1 0,0-8 0,2-2 0,8-5-43,11-10 0,1 1 1,7-13-1,-2-5-147,2-6 1,-2-8-1,6-13 1,-1-1-142,-6-3 1,-4-8 0,-7 6 0,-6-1 20,1 1 0,-7-8 1,4 5-1,-5 1-10,-2 4 1,-7-3 0,-3 3 0,-2 2-364,-5 3 0,5 12 0,-2 5 586,-3 4 0,-12 13 0,-5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12.236"/>
    </inkml:context>
    <inkml:brush xml:id="br0">
      <inkml:brushProperty name="width" value="0.08571" units="cm"/>
      <inkml:brushProperty name="height" value="0.08571" units="cm"/>
    </inkml:brush>
  </inkml:definitions>
  <inkml:trace contextRef="#ctx0" brushRef="#br0">54 946 8484,'-15'-2'691,"1"-5"0,6-3 60,-6-5 1,11 6-383,3 9 1,10 0 0,14 0 0,3 0-212,2 0 0,7 0 1,-4 0-1,-1 0-499,1 0 0,4 0 0,-7 0 1,0 0-251,2 0 0,-6 0 1,4 0-1944,-5 0 2534,-2 0 0,-1 0 0,1 0 0</inkml:trace>
  <inkml:trace contextRef="#ctx0" brushRef="#br0" timeOffset="233">228 511 8270,'-10'-12'314,"8"2"0,-8 20 1,10 7-1,3 9-102,4 11 0,-5 4 0,8 5 0,-3 2-171,0 3 1,1 7-1,-8-5 1,2 3-231,5 4 0,-4-6 0,4-4 189,-5-4 0,8-2 0,2-1 0</inkml:trace>
  <inkml:trace contextRef="#ctx0" brushRef="#br0" timeOffset="715">1077 119 8349,'-10'-12'543,"8"7"-190,-5 19 0,4 3 1,3 22-1,0 5-55,0 4 0,0 20 1,0 0-1,3 7-51,4 7 1,-2 2 0,7 4 0,0-1-440,0 0 0,-5-3 0,6-6 0,-4-13-455,-4-12 0,-3-9 1,1-8-1,2-7 647,2-4 0,0-13 0,-7-3 0</inkml:trace>
  <inkml:trace contextRef="#ctx0" brushRef="#br0" timeOffset="1067">1426 772 8410,'0'-22'57,"0"1"1,2-1 307,5 0 1,-2 0 0,10 3-1,2 2 244,2 2 0,5 3 0,3-2-216,2 7 0,0 4 0,-7 3 0,-1 0-212,1 0 0,0 3 0,0 4 1,-3 10-241,-4 9 1,-3-1-1,-8 6 1,4-2-283,-3 0 0,-10 10 0,-5-3 0,-2 5-53,-5 3 1,-2-1-1,-3 1 1,0-1 68,0 1 0,1-3 1,-1-5-1,0-9 79,0-10 628,10 2 1,2-19-1,13 3-30,4-8 0,5-10 0,10 6 1,2-1-301,5 0 0,-5-4 0,8 4 0,-3 0-1081,0 1 0,0-1 1029,-7 3 0,9-5 0,3-10 0</inkml:trace>
  <inkml:trace contextRef="#ctx0" brushRef="#br0" timeOffset="1367">2210 10 8191,'12'-10'435,"5"27"0,-10 5 0,-2 19 239,-3 17 0,-2 3 1,0 21-1,3 10-404,0-40 0,1 2 0,-3 5 0,0 1 0,3 6 0,-1 1 1,-1 1-1,-1-1-323,-1 2 1,0 0 0,0 1 0,0-2 0,0-3 0,0-1 0,-1-4 0,-1-2-816,-1-6 1,-1-2-1,-1 25 1,-7-29 867,3-8 0,-8-11 0,5 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33.390"/>
    </inkml:context>
    <inkml:brush xml:id="br0">
      <inkml:brushProperty name="width" value="0.08571" units="cm"/>
      <inkml:brushProperty name="height" value="0.08571" units="cm"/>
    </inkml:brush>
  </inkml:definitions>
  <inkml:trace contextRef="#ctx0" brushRef="#br0">436 63 8087,'12'-9'-418,"-3"4"2250,-9-10-1140,0 1 1,-2 2-505,-5 4 1,4 16 0,-6 6 0,1 6-115,1 1 0,-7 4 0,4 1 1,-2 6-354,-5 1 0,0 4 0,0 6 0,3 3-276,-3 5 1,-3-5 0,-2 7-1,1-2-1442,-1 0 1997,0 0 0,-9-8 0,-3 1 0</inkml:trace>
  <inkml:trace contextRef="#ctx0" brushRef="#br0" timeOffset="235">22 107 8087,'-10'-22'741,"8"10"1,-8 5 0,13 16 0,1 11-380,4 6 1,16 11 0,-2-6 0,4 3-170,6 5 1,-1 2-1,8 2 1,-3 1-432,3 0 1,9-8 0,3 0 0,-3 0 237,-2-2 0,8 7 0,1-7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43.190"/>
    </inkml:context>
    <inkml:brush xml:id="br0">
      <inkml:brushProperty name="width" value="0.08571" units="cm"/>
      <inkml:brushProperty name="height" value="0.08571" units="cm"/>
    </inkml:brush>
  </inkml:definitions>
  <inkml:trace contextRef="#ctx0" brushRef="#br0">1101 669 8194,'-9'-32'-10,"-6"-2"0,-2 0 60,3 5 1,-6 13-1,6 3 1,-8 4 1064,-7 4 0,2 12 0,-6 8 0,-1 6-490,0 8 0,-2 5 1,-6 12-1,6 3-253,7 2 0,5 9 0,2-2 0,0 5-181,1 2 0,8-7 0,6-2 0,5-3-380,2-4 0,9-13 1,6-9-1,7-10-162,7-10 0,-3-7 0,8-10 0,0-12-97,0-12 0,2-7 1,5-5-1,-4-2 15,-8-3 1,2-9 0,-2 2 0,-2-3 39,-3 3 0,-9-7 1,-3 2-1,-3-10 61,-4-4 0,5 4 1,-3-4-1,-4 2 84,-8 5 0,-5 2 0,-7 7 0,3 11 410,-3 13 0,5 20 0,-1 15 295,4 14 0,-6 15 0,8 23 1,2 11 110,3 9 0,2 7 0,0 11 0,2-1-25,5 0 1,-2-7 0,10-1 0,-1 4-280,-2 1 1,8-6-1,-6-8 1,6-9-265,1-11 0,1-4 0,0-2 0</inkml:trace>
  <inkml:trace contextRef="#ctx0" brushRef="#br0" timeOffset="615">1537 821 8392,'0'-31'97,"-7"6"1,-1-4 1810,4 5-1224,-9 12 0,18 5 0,-2 14 0,6 8-492,8 4 0,3 3 0,4 0 0,3-1-216,2 1 0,7 0 1,-5-3-1,3-2-869,5-2 1,0-10 0,-1 2 0,-1-5 892,1-2 0,3 0 0,3 0 0</inkml:trace>
  <inkml:trace contextRef="#ctx0" brushRef="#br0" timeOffset="765">1994 625 8316,'-14'-7'-181,"-1"0"0,1 4 630,2 8 1,-5 7 0,7 12 0,0 8 10,1 11 1,-6 3 0,8 15 0,2 4-263,3 5 0,2 13 1,0-6-1,0 3-269,0 0 0,0-3 0,0 5 0,0-7-508,0-7 0,0 0 0,0-20 579,0-7 0,-10 3 0,-2-10 0</inkml:trace>
  <inkml:trace contextRef="#ctx0" brushRef="#br0" timeOffset="1082">143 1975 9069,'-41'3'0,"2"2"655,3 2 1,19 2 0,7-4-179,20 3 0,24 6 0,27-7 0,9-2-184,10-2 0,16-3 0,-42-1 0,1-1 1,6-1-1,2-1-88,4-3 1,1-1-1,5-2 1,2-1-1,6-3 1,2-1-1,5-3 1,1-1-353,2-1 0,2-1 0,1 3 1,0 2-1,-2 1 0,-2 1 1,-11 3-1,-3 0-505,-8 4 1,-3 0 0,34-3-1,-21 10-269,-16 0 0,-20 3 0,-21 4 1,-9 7 920,-2 6 0,-7-1 0,4-4 0,-5-6 0</inkml:trace>
  <inkml:trace contextRef="#ctx0" brushRef="#br0" timeOffset="1619">1493 2629 8147,'-29'-29'0,"-2"2"-469,-3 8 1,7 6 0,-2 13 0,5 0 849,2 0 1,-9 10 0,-3 7-1,-2 7-33,-1 5 0,8 17 0,-4 0 0,1 5-183,5 2 1,6 1 0,6-6 0,8 3-253,5-3 1,2 3 0,2-8 0,5-9-97,8-7 0,11-15 0,6-5 0,-1-7 20,1-7 1,4-12 0,-7-13 0,0-2-176,3-4 0,-8-3 0,5-3 0,-7 0 119,-8 1 1,5-8 0,-7 0 0,3 0 218,0-2 0,-11 5 0,4-10 0,-6-3 0,-2-2 0,0-2 0,-2 0 0,-3 2 0,-2 5 0,-3 7 0,5 12 0,-2 5 19,2 3 1,2 14 214,3 17 0,-7 12 1,0 19-1,2 13 142,3 12 0,2 7 0,0 4 1,0 3-171,0 3 1,0 7 0,0-5 0,0 0-217,0 0 0,0 5 0,2-8 0,3-1-646,2-4 0,8-4 0,-6-5 656,4-7 0,1-15 0,8-4 0</inkml:trace>
  <inkml:trace contextRef="#ctx0" brushRef="#br0" timeOffset="1832">2168 2454 8166,'-14'3'0,"-1"2"0,1 4-431,2 3 0,-8 3 1,8 9-1,-2 5 431,-1 7 0,1 6 0,-6 1 0,3 1 0,3-1 0,2 1 0,-5-1 0,5 1 0,2-1 0,0-9 0,6-5 0,-4-4 0,-9-4 0,5 1 0</inkml:trace>
  <inkml:trace contextRef="#ctx0" brushRef="#br0" timeOffset="2015">1711 2411 8166,'22'2'-152,"0"5"0,-1 8-281,1 4 1,0 3 0,2 2 0,3 3 574,2 2 0,2 10 1,-4-3-1,4 3 227,3-3 0,3 5 1,4-7-1,-3 2-383,-1 1 1,-3-11 0,2 3 0,-7-5-1413,-5-2 1426,-2-10 0,0 8 0,-1-8 0</inkml:trace>
  <inkml:trace contextRef="#ctx0" brushRef="#br0" timeOffset="2417">2865 2062 8284,'-21'-12'2348,"11"3"1,10 9 0,12 0-2040,7 0 0,10 0 1,3 0-1,2 0-189,4 0 1,-4 0-1,3 0 1,-1 0-902,-2 0 1,4 0 0,-6-3-1,-1-2 781,1-2 0,6-10 0,-4 5 0</inkml:trace>
  <inkml:trace contextRef="#ctx0" brushRef="#br0" timeOffset="2569">3257 1605 8113,'-43'0'0,"-3"0"155,-5 0 0,3 0 0,-8 0 0,3 0-49,4 0 1,6 0 0,4 0-107,3 0 0,9 0 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47.391"/>
    </inkml:context>
    <inkml:brush xml:id="br0">
      <inkml:brushProperty name="width" value="0.08571" units="cm"/>
      <inkml:brushProperty name="height" value="0.08571" units="cm"/>
    </inkml:brush>
  </inkml:definitions>
  <inkml:trace contextRef="#ctx0" brushRef="#br0">1133 327 7412,'-10'-43'0,"-4"1"-156,-6 6 0,-2-3 1,3 10-1,0 0 698,-3-2 1,5 14-1,-12-2 1,5 4-320,2 3 0,-2 7 1,-3-2-1,-2 4-257,3 3 1,1 10 0,4 5 0,-1 4-12,0 3 0,0 9 1,-2 6-1,-3 6 12,-2 8 1,0 5 0,8 9-1,-1 0 154,0 1 0,8 9 0,1 4 1,1 11 24,6-40 1,0 2-1,3-1 1,1 2 0,-1 9-1,-1 1 1,2 2-1,2 1-65,-1 1 0,2 2 1,-1 4-1,2 1 1,1-2-1,1-1 1,2 0-1,0 1-6,0-3 0,1 0 0,1-7 0,1-1 0,-5-4 0,-1 0 0,-1-5 0,1 0 18,-1 42 1,-2-16-1,-2-13 1,-6-14 159,-6-13 0,-8-13 1,-7-13-1,-5-3-35,0-4 0,-7-2 0,5-6 0,-5-2-266,-3-2 0,3-10 0,2 5 1,5 0-1166,3 5 1,2-3-2074,7 3 3286,10-1 0,2 8 0,10 0 0</inkml:trace>
  <inkml:trace contextRef="#ctx0" brushRef="#br0" timeOffset="714">88 2701 8224,'-15'7'52,"0"0"1,8 0 359,-7-7 1,2-2 470,-3-5-736,5 4 0,10-9-45,0 5 1,3 5 0,4-6-1,8 6 7,4 2 0,3 0 0,0 0 0,2 0 53,5 0 0,-3 0 0,8 0 0,0 2 49,0 6 0,0 4 0,5 9 0,-3 1-75,3 0 0,-6 2 0,1 5 0,-2 8-1,-6 4 1,-11 12 0,-8 5 0,-4 7-68,-3 8 1,-3 4-1,-4 13 1,-10 2-18,-10 2 0,12-42 0,-1 0 0,-3-2 0,-1-1 0,3 2 0,0 0 18,2 0 1,-1 0 0,-2-1 0,0 1 0,2 3 0,3 1 0,0 0 0,1-1 131,3 1 0,1-1 1,-1 43-1,9-8 0,2-9-18,5-5 0,8-2 0,12-13 0,4-9-152,3-15 1,0-9 0,4-5 0,-1-1-163,1 1 0,4-10 1,1-4-1,-2-6-385,-4-2 1,4-10 0,-7-4 0,-1-6-161,-4-1 1,-2-11 0,0-4 0,2-5-1897,-3-3 2572,-1 1 0,6-11 0,3-1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49.889"/>
    </inkml:context>
    <inkml:brush xml:id="br0">
      <inkml:brushProperty name="width" value="0.08571" units="cm"/>
      <inkml:brushProperty name="height" value="0.08571" units="cm"/>
    </inkml:brush>
  </inkml:definitions>
  <inkml:trace contextRef="#ctx0" brushRef="#br0">45 305 8216,'14'0'54,"1"0"0,-11 3 149,4 4 0,-6 5 0,-2 12 0,0 3 113,0 2 1,0 10 0,0-6 0,0 4-102,0-1 1,0-2 0,0 5 0,-2-6-56,-6-1 0,6-3 0,-5-7 989,4-1-987,3-8 0,-7-13 0,0-15 0,2-7-2,3-7 1,-1-2 0,-2-8 0,-2 3-191,2-3 0,3 0 0,2 1 0,-3 1-654,-4-1 1,5 6 0,-6 3 0,6 5-729,2 2 1,0 0 1411,0 1 0,10-1 0,2 0 0</inkml:trace>
  <inkml:trace contextRef="#ctx0" brushRef="#br0" timeOffset="649">1678 719 8307,'-10'22'118,"-2"-1"1,-10 1-1,3 0 96,4 0 1,-4 0 0,2 2 0,-7 2-245,-5 3 0,0 3 1,5-5-1,-3 2-3,-2-3 1,0 6 0,7-6 0,0-4-1252,1-5 1284,8-12 0,13-5 0,13-12 0</inkml:trace>
  <inkml:trace contextRef="#ctx0" brushRef="#br0" timeOffset="933">2941 175 8338,'-22'14'68,"0"1"1,0 2 104,1 2 0,-1 10 0,0 0 0,3 0 14,4 2 1,-4-4-1,4 7 1,-2-3-379,3-4 1,-3-3-1,10-2-677,2 0 1,2-8-377,3 1 1244,0-20 0,-9 3 0,-3-20 0</inkml:trace>
  <inkml:trace contextRef="#ctx0" brushRef="#br0" timeOffset="1100">2571 240 8226,'-15'-22'-41,"1"0"0,6 1 0,-4-1 0,0 2 359,0 6 6,7-5 1,-5 19-1,13 0 1,4 12-132,8 7 1,-3 3-1,5 2 1,4 3-26,6 2 0,2 7 1,-5-7-1,3 0-300,2 2 1,7-6-1,-4 4 1,-1-5-820,1-2 0,-1 4 951,-2-4 0,5 14 0,10-11 0</inkml:trace>
  <inkml:trace contextRef="#ctx0" brushRef="#br0" timeOffset="1468">3463 262 8277,'15'-15'905,"-1"3"-692,3 2 0,3 3 1,2 7-1,-1 0-47,1 0 0,0 0 0,0 0 0,-1 0-142,1 0 1,7 0 0,0 0 0,-2 0-334,-3 0 0,-9 0 0,-1 0 141,3 0 0,-7 10 0,-3 4 183,-5 6 1,-11 1 0,-6 1 0,-4 0 147,-3 0 0,-2 7 0,-3 0 0,-2-3 93,3-1 1,-6 4 0,1 2-1,-1 1-286,1-1 0,4-2 1,10-10-1,3-2-782,-3-2 0,7-1-670,3 8 1482,4-10 0,13-2 0,2-10 0</inkml:trace>
  <inkml:trace contextRef="#ctx0" brushRef="#br0" timeOffset="2617">4487 66 7798,'10'2'586,"-10"5"1,-10-2 0,-12 10-406,0 2 1,1 2-1,1 5 1,3 3-91,3 2 0,-1 12 0,-7 0 0,1 7-45,-1 1 0,10-1 1,5 1-1,4 1-71,3-1 1,0-10 0,3-8 0,6-4 61,13-8 0,2-12 0,13 1 0,-1-8 149,-2-8 0,4-4 1,-6-12-1,-1-5 92,1-7 0,-6-5 0,-9-3 0,-5 0-5,-2 1 0,-3-1 0,-7 1 0,0 2-335,0 4 0,0-4 0,0 7 0,-2-2-402,-5 0 1,4 9 0,-6-2 0,-1 7-270,-5 8 0,3 2 733,-2 4 0,-1 6 0,-7-8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1:56.492"/>
    </inkml:context>
    <inkml:brush xml:id="br0">
      <inkml:brushProperty name="width" value="0.08571" units="cm"/>
      <inkml:brushProperty name="height" value="0.08571" units="cm"/>
    </inkml:brush>
  </inkml:definitions>
  <inkml:trace contextRef="#ctx0" brushRef="#br0">1 654 8500,'2'-12'903,"5"5"-721,8 4 1,7 3 0,7 0-1,7 0-345,5 0 1,5 0-1,2 0 163,3 0 0,0 0 0,-7 0 0</inkml:trace>
  <inkml:trace contextRef="#ctx0" brushRef="#br0" timeOffset="198">719 1 8125,'-12'10'35,"2"4"314,1 5 0,6 3 0,-4 2 0,5 3 76,2 2 1,2 10 0,3-3 0,5 5-560,2 3 1,-5-1 0,5 1 0,0-1-500,0 1 1,-7-8 0,5-2 632,-1-2 0,3 6 0,10-4 0</inkml:trace>
  <inkml:trace contextRef="#ctx0" brushRef="#br0" timeOffset="448">1699 632 8130,'-10'22'200,"-2"2"1,-9 5 0,-1 5 250,0 0 0,0 7 0,-2-4 0,-3 4-467,-2 2 1,0 1 0,8-1 0,-1-1-484,0-6 499,0-5 0,0 1 0,1 2 0</inkml:trace>
  <inkml:trace contextRef="#ctx0" brushRef="#br0" timeOffset="914">2919 240 8171,'-10'42'-2,"-5"-4"1,-4-1 83,-3 1 1,3 1-1,2 0 1,5-5-168,2-3 1,1 5 0,4-4-1,-3-1 85,4 1 0,-9-3 0,1-7 0</inkml:trace>
  <inkml:trace contextRef="#ctx0" brushRef="#br0" timeOffset="1114">2657 110 8157,'22'22'-192,"0"-1"1,0 1-1,-1 2 410,1 5 1,10-2 0,1 7 0,4 0-70,-1 0 1,3-5 0,9 5 0,3-3-647,-3-4 1,-2-3 496,-2-2 0,-1 9 0,1 3 0</inkml:trace>
  <inkml:trace contextRef="#ctx0" brushRef="#br0" timeOffset="1481">3964 197 8371,'0'12'1495,"-3"-2"0,-4-8-1367,-7 5 0,-8-2 0,-5 7 0,-2-2-246,3-5 0,-6 7 0,3 0 0,0 3-26,-2-1 1,6-2 0,-6 5 0,2-2-328,0 2 1,7-5 0,10 2 111,2 3 0,3-5 501,7 3 0,10-10 0,4 4 0,6-2 104,1 1 0,8 1 0,0-4 0,1 5-58,1 2 0,-7 0 0,8 5 0,-3-2-244,0 2 1,0-5 0,-7 2-1,-1 3-481,1 2 0,0-4 0,0-3 537,-1-2 0,1 7 0,0-5 0</inkml:trace>
  <inkml:trace contextRef="#ctx0" brushRef="#br0" timeOffset="1814">4574 66 8816,'-22'-12'687,"7"12"1,3 15-1,0 4-403,0 3 0,7 9 0,-5 3 0,3 2-22,0 1 1,0-1-1,7 8 1,0-1-78,0 1 0,7-10 1,3-5-1,2-5 24,5-2 1,4-10 0,6-5 0,2-7 93,-2-7 0,-3-5 0,-2-10 0,-3-2-214,-4-5 1,2-3 0,-10-7 0,-2 3-165,-3-3 1,-2 6-1,0-1 1,-2 2-615,-6 6 0,-1 1 1,-11 4-1,1 1 689,-5 6 0,-3-6 0,5 8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00.940"/>
    </inkml:context>
    <inkml:brush xml:id="br0">
      <inkml:brushProperty name="width" value="0.08571" units="cm"/>
      <inkml:brushProperty name="height" value="0.08571" units="cm"/>
    </inkml:brush>
  </inkml:definitions>
  <inkml:trace contextRef="#ctx0" brushRef="#br0">0 927 8248,'0'15'149,"0"-1"0,0-6 1,0 6-1,0 3 28,0 2 1,0 6 0,0 1 0,0 6-24,0 2 0,0-5 0,0 4 0,3 1-196,4 0 1,5-7 0,10 2 0,0-7-114,-1-8 1,1-4-1,2-10 1,3-3-38,2-4 0,0-5 0,-7-10 0,-3-2 13,-4-5 0,4-2 1,-7-8-1,3 5 78,-1 3 0,-9-6 0,2 6 1,-4-1 85,-3 1 1,0 2 0,0 7-1,0 0 321,0 1 1,-3 1 35,-4 6 0,5 6 0,-6 16 0,6 6-16,2 6 0,0 11 0,0 5 0,0 5-75,0 3 0,7 0 0,3-3 0,0-3-183,-1-1 1,8-3-1,-5 4 1,3-4-109,-1-2 0,-6-6 0,4-9 14,-3-2 1,1-3 204,-3 2 0,-4-6-153,4-16 1,-12-4 0,-2-10 0,2 1-43,3-1 1,2-7 0,0 0 0,0 2-96,0 3 1,0-5 0,2 0 0,3 2 122,2 3 0,8 2 0,-6 1 0,3 1-2,5 6 0,3-3 0,1 9 1,1 4 59,0 1 0,0 6 1,0 4-1,-1 7-280,1 6 1,0 9 0,-3 0 0,-2-3-352,-2-1 0,-1 4 1,6 0-1,-3-3-266,-3-1 0,-7-11 0,5 1 827,-2 1 0,7-6 0,-5 0 0</inkml:trace>
  <inkml:trace contextRef="#ctx0" brushRef="#br0" timeOffset="536">915 1036 8156,'-22'0'373,"8"0"1,-1 0-41,-2 0 0,0 10 0,3 7 0,4 7-65,0 5 1,8 7 0,-5-4 0,4 2-173,3 4 1,0-4 0,3 0 0,2-2-69,2-6 1,10-4 0,-3-8 0,6-6-14,1-6 0,8-4 0,0-8 1,-2-9-12,-3-8 1,-4-12 0,-3 3 0,-5-5-151,-3-3 0,6 1 1,-8-1-1,-2-2-283,-3-4 1,6 1 0,-1-7 0,-2 1-156,-3-1 1,-4-2 0,-3-7-1,-2 2 273,2 5 0,-5 12 1,0 14-1,1 6 296,-1 6 1,0 16-1,6 4 1,-4 14 219,3 13 0,-4 9 0,1 12 0,4 6 200,1 1 0,3 3 0,0 10 0,0 2-55,0 3 0,3-1 0,1-6 1,6-3-189,2-5 0,10-5 0,9-12 0,1-5-8,-1-7-1,8-14 1,-5-8 0,2-4 18,1-3 0,-8-12 1,4-8-1,-1-9-61,-5-5 1,-6 5 0,-4-5 0,-5 0-121,-2 1 1,5 6-1,-8-4 1,-2 1-140,-3 1 0,-2 0 1,-2 8-255,-6-1 0,-4 10 1,-9 4 312,-1 6 0,0 4 0,0 6 0,0 9 414,1 9 0,6 1 0,3 9 0,2 1-20,6-4 1,1 6 0,3-7-1,0-1-293,0 0 0,10 6 1,7-8-1,12-5-12,14-7 0,11 2 0,11-7 0</inkml:trace>
  <inkml:trace contextRef="#ctx0" brushRef="#br0" timeOffset="1214">1721 906 8075,'0'-34'-193,"0"5"1,0-3 0,0 3 0,0 3-62,0 1 1,0 4 724,0-1 0,0 12 0,0 13-112,0 16 1,0 12 0,0 13 0,0-1 18,0 1 0,7 9 0,3 5 1,-1 8-248,1 6 1,4 3 0,-4 7 0,0-2-365,-1 3 1,6 1-1,-5 3 1,2-2-83,5-5 0,2-15 1,3-16-1,-3-11 46,-4-9 0,4-19 0,-7-15 193,0-14 1,-2-25 0,-8 1 0,3-6 321,2-4 0,-2 5 0,-12-8 1,-7 0-5,-6 1 0,3 6 0,-2-1 1,-5 6-392,-1 8 0,-8-5 1,-4 7-1,-4 2 169,-2 10 0,6 3 1,3 12-1,1 4 476,-1 8 1,7 7 0,-2 13-1,7 4-144,8 7 0,4 3 0,10-1 0,0-4-688,0-2 0,17 4 0,5-9 0,4-6-263,6-4 0,2-12 0,9 2 0,1-4-66,-1-3 1,1-10 0,0-4 0,-3-6 664,-5-2 0,3-9 0,-8-3 0,1-2-215,-1 0 1,-2 7 0,-7-5 0,-3 2 1255,-4 6 1,2 9 2854,-10 2-3085,0 10 1,-7 5-1,0 15-977,0 4 1,7 3-1,1 0 1,-1 0-881,3-1 0,-6-6 0,11-3 1046,2-2 0,2 7 0,3-5 0</inkml:trace>
  <inkml:trace contextRef="#ctx0" brushRef="#br0" timeOffset="1616">2178 731 8057,'19'15'-363,"-2"-1"0,-2 3 251,2 3 0,-5 9 0,2 0 0,1 0 464,-3 2 0,5-4 0,-7 7 0,-1 0-31,1-1 1,4 1-1,-6 3 1,-3-8 133,-3-5 1,-2-2 0,0-1 752,0 1-949,0 0 1,0-12 0,0-10-247,0-12 1,0-8-1,0-2 1,2 1-183,6-1 0,-6 0 0,8 0 106,-1 1 0,-4 1 0,10 6 200,2 6 0,-5 6-149,2 2 0,1 2 0,4 6 0,-2 4-271,-2 0 1,-3 7 0,5-4 0,-3 4-362,3 3 0,2 0 0,1-1 0,-3 1-129,-3 0 0,-6-8 0,6-1 773,3-4 0,2 8 0,-7-14 0,-2 6 0</inkml:trace>
  <inkml:trace contextRef="#ctx0" brushRef="#br0" timeOffset="1715">2788 1210 8057,'21'8'-74,"1"-1"1,-7 0-1,-3-4-45,-2 4 1,-1-5-1319,-2 6 1437,-4-6 0,16-2 0,-7 0 0</inkml:trace>
  <inkml:trace contextRef="#ctx0" brushRef="#br0" timeOffset="1797">2918 1210 8042,'12'3'-1635,"-2"2"1635,0 2 0,-8 0 0,18-17 0,-8-2 0</inkml:trace>
  <inkml:trace contextRef="#ctx0" brushRef="#br0" timeOffset="2183">3005 1102 8042,'13'0'975,"6"0"0,-19 0 0,0 0 9,-12 0 1,-8 0 0,-1 0-504,-1 0 0,0 0 0,3 2 0,2 5-377,2 8 1,3 4-1,-2 3 1,6 0-101,6-1 1,2 1 0,0 0 0,0 0-104,0 0 1,10-1-1,4-1 1,6-6-59,1-7 1,8-4 0,3-3 0,-1-3 20,1-4 0,-1-7 1,-4-13-1,2-4-211,-3-3 0,-9-3 0,-5-6 1,-2-1 54,-5 1 1,-3 6 0,-2 1-1,-2 0 59,-5 2 1,2 3 0,-10 9 0,-2 0 313,-2 0 1,-3 10-1,1 5 531,-1 4 0,0 6 1,3 4-221,4 8 1,-2 11 0,10 3 0,2 0-25,3 3 0,2-6 1,0 8-1,0-2-175,0-6 0,0 1 0,0 0 0,2 2-414,5-3 1,5-4 0,10-5 0,2-3-506,5 3 1,-2-5 0,7 1 0,0-4-1625,0-4 0,0-2 2350,2-3 0,5 0 0,-7 0 0</inkml:trace>
  <inkml:trace contextRef="#ctx0" brushRef="#br0" timeOffset="2665">3724 949 8004,'0'-14'-804,"-2"1"0,-6 1 1345,-6 0 0,2 5 0,-3-5 0,-2 0 234,-2 0 1,-5 7 0,-3-2 0,-4 4-221,-3 3 1,7 0 0,-2 3 0,5 6-308,2 13 0,0 2 0,3 10 0,5 0-2,6 0 0,6 0 0,2 4 0,0-4-131,0-2 1,10-3 0,6-10 0,9-4-489,4-8 0,7-5 0,-7-2 0,0-2-65,3-5 0,-8-13 0,5-11 0,-7-3-153,-8-5 0,3-2 0,-7-2 1,-1-3 146,1-5 0,-3 2 0,-7-9 0,-2 0 45,-5 3 1,-5-16 0,-13 4 0,-4-8 82,-7-8 0,-5 1 0,0 2 0,4 10 337,8 10 1,5 9 104,2 15 1,10 36 0,5 29 0,5 24 355,2 17 1,12 10 0,7 12-1,-6-44 1,1 1 22,-1 0 1,0 1 0,3 1 0,0 2-1,-1 2 1,-1 1 0,-1 0 0,0-1-604,0-1 0,-1-1 1,9 41-1,1-2 1,0-7 97,0-5 0,0-20 0,-1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04.904"/>
    </inkml:context>
    <inkml:brush xml:id="br0">
      <inkml:brushProperty name="width" value="0.08571" units="cm"/>
      <inkml:brushProperty name="height" value="0.08571" units="cm"/>
    </inkml:brush>
  </inkml:definitions>
  <inkml:trace contextRef="#ctx0" brushRef="#br0">393 197 8557,'-22'21'277,"0"1"0,8 0 0,-1 0 0,-2 2-45,-2 5 1,-3 2 0,3 8 0,2-3-230,2 3 0,8-5 0,-5 0 1,0-3-483,0-4 0,7-3 1,-2-2-1597,4 0 2075,3-10 0,-9-2 0,-3-10 0</inkml:trace>
  <inkml:trace contextRef="#ctx0" brushRef="#br0" timeOffset="201">1 175 8218,'22'10'118,"-1"4"0,1 5 1,0 3-1,2 2 279,5 5 0,3-2 0,6 9 0,-1 1-203,1-3 0,4 7 0,1-7 0,1 2-455,-1 0 1,1-9 0,-3 4 0,-2-2-761,-3 0 1021,-9 0 0,14-7 0,-7 0 0</inkml:trace>
  <inkml:trace contextRef="#ctx0" brushRef="#br0" timeOffset="467">959 654 10820,'22'12'536,"0"-5"0,-1-4-439,1-3 0,10 2 0,4 3 0,8 2-623,6-2 0,-4-2 0,3-3 0,-8 0 526,-5 0 0,0-10 0,8-2 0</inkml:trace>
  <inkml:trace contextRef="#ctx0" brushRef="#br0" timeOffset="868">916 371 8231,'-34'0'788,"5"0"-449,14-10 0,8 1 0,17-8-109,11 2 1,4 10-1,11-2 1,5 5-41,7 2 1,-2-8 0,5 1 0,-2 2-36,1 3 1,-1 2 0,6 0 0,-1 0-115,-6 0 1,5 7 0,-2 0 0,-3-2 72,-2-2 1,-9-1 0,-3 3 0,-1 2-22,1-2 1,-7 0-1,2 2-121,-5 8 0,-4-1 0,-4 5 0,-3 6-103,-4-1 1,6 2-1,-6 1 1,1 2 253,0-2 1,7-3 0,-3-5 0,6-4 7,1-8 0,8-5 1,3-4-1,2-5 173,4-8 0,-4-16 0,0-10 0,-2-8-197,-6 1 0,-4-5 1,-7 2-1,-8 2-172,-5 3 0,-11 10 1,-8 2-1,-10 3-96,-9 4 0,-13 5 1,-4 5-1,0 5-230,0 3 0,2-1 0,10 5 1,2-2-2044,3 2 2434,9 3 0,-14 2 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07.137"/>
    </inkml:context>
    <inkml:brush xml:id="br0">
      <inkml:brushProperty name="width" value="0.08571" units="cm"/>
      <inkml:brushProperty name="height" value="0.08571" units="cm"/>
    </inkml:brush>
  </inkml:definitions>
  <inkml:trace contextRef="#ctx0" brushRef="#br0">349 642 8543,'12'-44'-211,"5"1"1,-9-1 0,-4 0 221,-1 1 1,4 2 0,0 2 0,-2 5 1012,-2 3 0,-3 2-311,0 7 1,-8 12 0,1 10-375,2 12 1,3 17 0,2 10-1,0 7-176,0 5 1,0 7 0,0-5-1,0 0-396,0 1 0,0 6 0,0-4 0,2 2-385,6 0 1,-4-7 0,9 4 0,-4 1 617,-4 0 0,7 2 0,0 7 0</inkml:trace>
  <inkml:trace contextRef="#ctx0" brushRef="#br0" timeOffset="483">1 576 8544,'12'-9'47,"-2"-6"0,-1-4 154,6-3 0,7 0 0,7-2 0,7-3-182,5-2 0,10-9 0,2 1 0,0-4-209,1-2 1,-4 6 0,-6 4-1,0-1-241,-1 0 0,-9 7 1,-5-2-13,-5 5 0,-9 9 494,-1 1 1,-2 11 167,3 3 0,2 13 0,-8 13 0,1 6 181,0 2 1,7 2 0,-5 7-1,2 1 22,1-1 0,-3 1 1,5 0-1,-3 2-122,3 4 1,-4-4 0,-1 8 0,-3-1-134,-4 5 1,5 0-1,-3 2 1,-2 3-163,-3-2 1,-2-3-1,0 0 1,0-5-296,0 0 0,0-16 0,0-1 229,0-9 1,0-18 0,0-9 0,0-14 59,0-13 1,0 1 0,0-11 0,0-1 7,0-4 1,3 1 0,4 3 0,5 4 137,0 2 0,8 3 1,-6 10-1,5 4 89,3 8 0,0 5 0,0 2 0,0 0-367,-1 0 1,1 12 0,0 7 0,0 8-549,-1-1 0,-6 6 0,-1-1 1,1 1-286,-3-1 0,5 5 966,-10-6 0,10-1 0,-5-8 0</inkml:trace>
  <inkml:trace contextRef="#ctx0" brushRef="#br0" timeOffset="902">1416 685 8347,'-14'-14'0,"2"-1"598,2-2 0,0 8 0,6 4 25,-4 10 1,1 9 0,7 13 0,0 4-163,0 3 1,0 10-1,0 6 1,2-1-265,6-3 0,4-5 0,10-2 1,-1-6-136,1-1 0,0-5 1,0-13-1,2-7-369,5-4 1,-5-3 0,5-3 0,-5-6-246,-2-13 1,0-7 0,0-10 0,-3 3-57,-4-3 1,-3 0 0,-7 1 0,2 1 375,-2-1 1,-3 6-1,-2 3 1,0 5 87,0 2 0,-2 8 631,-6-1 0,-1 13 1,-6 4-62,8 18 1,4 4 0,3 10 0,0 0-236,0-1 0,0 4 0,0 4 0,3-2-433,4-3 1,-2-7-1,10 5 1,1-3-283,4-4 0,9-5 0,0-8 524,-2-7 0,6 5 0,1 1 0</inkml:trace>
  <inkml:trace contextRef="#ctx0" brushRef="#br0" timeOffset="1117">2091 729 8264,'-9'-22'326,"4"10"894,-10 5 0,3 7-930,-2 7 1,4 7 0,13 13 0,4 5-73,7 1 1,6-4 0,1 8-1,1 1-21,0 4 0,-3-6 0,-2-2 1,-5 0 107,-2-1 0,0-3 1,-5 3-1,2 1-202,-2 0 0,-10-7 0,-5 2 0,-2-7-626,-5-8 0,-5 3 1,-4-12-1085,-3-8 0,0-6 1607,7-13 0,0-9 0,0-3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0.137"/>
    </inkml:context>
    <inkml:brush xml:id="br0">
      <inkml:brushProperty name="width" value="0.08571" units="cm"/>
      <inkml:brushProperty name="height" value="0.08571" units="cm"/>
    </inkml:brush>
  </inkml:definitions>
  <inkml:trace contextRef="#ctx0" brushRef="#br0">88 0 8239,'0'22'-474,"0"0"0,-3-3 1,-2-2 722,-2-2 0,0 2 1,7 9-1,0 3 31,0-2 0,0 7 0,0 2 1,0 5 43,0 3 1,0 6-1,0 4 1,2-1-96,6 0 1,-6 10-1,5-2 1,-4 4 0,-3-2 1,0-3 0,0 6 0,0 1-157,0 6 0,0-3 0,0 10 1,0 2-182,0 3 1,0 2-1,0 3 1,0 1 13,0 4 1,0-8 0,0-10 0,0 1-13,0-1 0,0-7 0,0 1 0,0-9 123,0-3 1,0-11 0,0 5 0,0-2 141,0 0 1,0 0-1,0-8 1,2 1-12,5-1 0,-4-2 1,4-2-1,-2-3-107,2 3 0,-5 2 0,6 3 0,-6-1-23,-2 1 0,0-8 1,3 3-1,1 4-58,4 6 1,-1 9 0,-7-7 0,0 0-20,0 2 1,0-7 0,0 7 0,0-2 46,0 0 1,0 7 0,0-7 0,0-6 16,0-6 0,-7 2 0,-1-7 0,4 2 38,1 1 1,3-1-1,0 8 1,0-1 11,0 1 0,-7-1 0,0-2 0,2-2 40,2-3 1,3 8 0,0 7 0,0-3-36,0-2 0,0-2 0,0 2 0,-2 2 27,-5 3 0,4 0 1,-4-8-1,5 3-55,2 5 0,0-5 1,0 5-1,0-5 29,0-3 1,0 1 0,0-1 0,0 1-58,0 0 0,-3 6 1,-2 1-1,-2-2 141,2-3 0,3 4 1,2-1-1,0-6 59,0-4 0,0 5 1,0 6-1,0-1-90,0-3 1,0-3-1,0-2 1,-3-2-138,-4-3 1,5-7-1,-8 5 1,3-2-77,0-6 0,-3-1 0,5-1 0,-2 2-534,2 3 0,3-7 1,2-7-2314,0 2 2945,0-8 0,0 11 0,0-8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0.853"/>
    </inkml:context>
    <inkml:brush xml:id="br0">
      <inkml:brushProperty name="width" value="0.08571" units="cm"/>
      <inkml:brushProperty name="height" value="0.08571" units="cm"/>
    </inkml:brush>
  </inkml:definitions>
  <inkml:trace contextRef="#ctx0" brushRef="#br0">0 1 8247,'0'22'14,"0"-8"0,0 1 0,0 4 219,0 8 1,0-3-1,0 7 1,0 1 24,0 4 1,0 15 0,0 7-1,0 7-61,0 8 1,7-3-1,1 10 1,-3 0-402,-3-3 0,5-4 0,0-15 0,-2-7-1085,-2-6 1,-1-13 1288,5-10 0,-4-20 0,7-14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6.677"/>
    </inkml:context>
    <inkml:brush xml:id="br0">
      <inkml:brushProperty name="width" value="0.08571" units="cm"/>
      <inkml:brushProperty name="height" value="0.08571" units="cm"/>
    </inkml:brush>
  </inkml:definitions>
  <inkml:trace contextRef="#ctx0" brushRef="#br0">44 238 8039,'-9'-32'6,"4"8"1,-7-8 0,2 3 307,5 0 0,3 0 0,2 8 870,0-1 0,2 10-780,5 4 1,-2 8-1,10 10 1,-1 10-241,-2 6 1,0 13-1,-7-3 1,3 5-119,-4 3 1,6-1-1,-3 1 1,-2-1-151,-2 1 1,4 2-1,0 2 1,-2 6-148,-3 1 0,-2-6 0,0 1 0,0-4-255,0-2 0,0-10 1,0-5 818,0-5 0,3-12 0,4-5 50,8-4 1,-3-20-1,5-5 1,4-2-117,6 0 1,4 0-1,-4-1 1,5 1-443,1 5 0,-6 2 1,4-2-1,-1 2-968,-1 2 1,-3 8 1162,-11-8 0,14 10 0,-5-4 0</inkml:trace>
  <inkml:trace contextRef="#ctx0" brushRef="#br0" timeOffset="338">763 673 8045,'2'-22'569,"6"1"1,-4 6-1,11 3-239,2 2 1,2-4-1,3 7-61,0 2 0,0 2 1,-1 6-202,1 4 1,-7-2-1,-3 9-29,-3 3 1,-1 3 0,-8 1 0,0 1-157,0 0 0,-3 0 0,-4-1 0,-5 4 38,0 4 0,-8-5 0,6 5 0,-3-5-122,2-2 1,-1-8 0,6 1 143,-2 2 344,7-7 1,-2-1-1,14-9 1,7 0-27,6 0 1,2-7 0,-1-3 0,4 1-542,4-1 1,-3 3 0,8 4 0,0-2-2081,0-2 2360,-8 0 0,16-3 0,-9-2 0</inkml:trace>
  <inkml:trace contextRef="#ctx0" brushRef="#br0" timeOffset="572">1503 869 8111,'15'12'1012,"-1"-5"1,1-4-1,9-3-818,5 0 0,-10 0 0,8 0 0,0 0-290,-3 0 0,10 0 1,2 0-1,3 0-2803,-3 0 2899,5-10 0,-7-2 0,10-10 0</inkml:trace>
  <inkml:trace contextRef="#ctx0" brushRef="#br0" timeOffset="689">2069 651 8067,'-43'0'387,"-1"0"1,1 0 0,-1 0 0,1 0 472,-1 0 0,1 0 1,-1 3-1,0 2-1236,1 2 1,-1 7-1,3-6 376,5-4 0,5-1 0,9-3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1.390"/>
    </inkml:context>
    <inkml:brush xml:id="br0">
      <inkml:brushProperty name="width" value="0.08571" units="cm"/>
      <inkml:brushProperty name="height" value="0.08571" units="cm"/>
    </inkml:brush>
  </inkml:definitions>
  <inkml:trace contextRef="#ctx0" brushRef="#br0">41 262 8217,'-14'-7'-53,"2"-3"208,2-2 1,5-3 227,12-7 1,8 8 0,12 2-1,4 2 120,3 5 0,5-4 1,9 1-1,5 1-272,3-3 1,9 6 0,10-11 0,0 1-343,0 1 1,-2-6 0,-10 7 0,-5-3-143,-7 1 1,-5 9 0,-5-2-13,-5 4 1,-7 6 0,-14 4 198,-8 8 1,3 11 0,-3 6-1,-2 2 208,-3 4 0,-2 6 0,0 4 1,0 5-15,0 3 0,0-5 0,0 7 1,0 3-92,0 1 0,0 4 0,0-3 0,0-3-34,0-2 0,0-9 1,0 1-1,0-4-63,0-2 1,0-10 0,0-5-716,0-5 603,0-12 0,0-5 1,0-14-1,0-10 29,0-9 0,7 1 0,1-4 0,-1 5 77,3 2 0,-6 1 0,8-1 0,1 0 75,-1 0 0,2 3 179,8 4 0,0 6 0,-1 9 1,-1 2 42,-6 5 1,6 6 0,-8 8 0,2 3-395,1 6 1,-8-4 0,5 8 0,-2 0-381,-5 0 1,0-8 0,-1 6 542,4-1 0,-1-7 0,-7 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1.520"/>
    </inkml:context>
    <inkml:brush xml:id="br0">
      <inkml:brushProperty name="width" value="0.08571" units="cm"/>
      <inkml:brushProperty name="height" value="0.08571" units="cm"/>
    </inkml:brush>
  </inkml:definitions>
  <inkml:trace contextRef="#ctx0" brushRef="#br0">1 10 8137,'9'-9'673,"6"9"0,-3 9 1,3 16-1,-1 1-599,-2 3 0,8 10 0,-6-3 0,5 5-461,3 3 1,-7 0 0,-3-3 386,-2-5 0,6 5 0,-3-7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1.653"/>
    </inkml:context>
    <inkml:brush xml:id="br0">
      <inkml:brushProperty name="width" value="0.08571" units="cm"/>
      <inkml:brushProperty name="height" value="0.08571" units="cm"/>
    </inkml:brush>
  </inkml:definitions>
  <inkml:trace contextRef="#ctx0" brushRef="#br0">22 196 8150,'-2'-21'-296,"-6"-1"0,6-7 1,-5 0-245,4 2 1,3 10 539,0 3 0,0-1 0,0-7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2.107"/>
    </inkml:context>
    <inkml:brush xml:id="br0">
      <inkml:brushProperty name="width" value="0.08571" units="cm"/>
      <inkml:brushProperty name="height" value="0.08571" units="cm"/>
    </inkml:brush>
  </inkml:definitions>
  <inkml:trace contextRef="#ctx0" brushRef="#br0">327 240 8282,'-2'-41'442,"-5"5"0,4-3 0,-4 10 0,2 3 148,-2 1 0,2 6 0,-9 4 1,-3 8-326,-3 5 1,6 2-1,-1 0 1,-2 2-125,-2 5 1,-8 6-1,3 11 1,5 5-174,-1 7 1,11 5 0,1 3-1,6 2-241,2 5 1,0-5-1,0 4 1,2-4 223,6-2 1,4-1 0,10 1 0,-1-3 77,1-5 1,-3 6 0,-2-9-1,-2 4 112,2-1 1,-5-9 0,0 2 60,-2-5 1,-5-12-1,-13-5 1,-6-4-224,-6-3 0,-4-3 0,-2-2 0,-3-4-355,2-3 0,3-10 1,2-7-1,0 2-552,0 3 0,10 2 1,5 0-470,5 1 1397,2-1 0,0 0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2.605"/>
    </inkml:context>
    <inkml:brush xml:id="br0">
      <inkml:brushProperty name="width" value="0.08571" units="cm"/>
      <inkml:brushProperty name="height" value="0.08571" units="cm"/>
    </inkml:brush>
  </inkml:definitions>
  <inkml:trace contextRef="#ctx0" brushRef="#br0">22 0 7991,'-12'3'356,"5"4"0,5 10 174,2 10 0,2-1 0,3 10 0,4 3-342,4 2 0,-6 0 0,5-2 0,0-5-534,0-3 0,-5 8 0,5-5 0,1 0 346,-1-5 0,2-5 0,8-2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2.737"/>
    </inkml:context>
    <inkml:brush xml:id="br0">
      <inkml:brushProperty name="width" value="0.08571" units="cm"/>
      <inkml:brushProperty name="height" value="0.08571" units="cm"/>
    </inkml:brush>
  </inkml:definitions>
  <inkml:trace contextRef="#ctx0" brushRef="#br0">44 109 8110,'-15'-22'0,"3"0"-245,3 1-251,1-1 496,8 10 0,0 2 0,0 10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3.139"/>
    </inkml:context>
    <inkml:brush xml:id="br0">
      <inkml:brushProperty name="width" value="0.08571" units="cm"/>
      <inkml:brushProperty name="height" value="0.08571" units="cm"/>
    </inkml:brush>
  </inkml:definitions>
  <inkml:trace contextRef="#ctx0" brushRef="#br0">349 66 7852,'0'-22'928,"0"0"1,-10 10 0,-4 5-600,-6 5 1,-2 4-1,1 5 1,-1 8-169,0 4 1,3 5 0,2 5 0,5 8-89,2 4 0,3 0 0,7-2 0,2-3-188,5 3 1,6 2-1,8 2 1,1-1 35,0-6 1,0 3-1,-1-8 1,1 0 110,0 1 1,-3-3 0,-4-7 260,-8-1 0,-7 1 0,-7-2 0,-8-3-317,-4-3 0,-10-9 0,-2 2 0,-3-4-499,-5-3 1,7 0 0,3 0 0,5 0-533,2 0 1,1-8 1054,-1 1 0,0-10 0,0 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3.522"/>
    </inkml:context>
    <inkml:brush xml:id="br0">
      <inkml:brushProperty name="width" value="0.08571" units="cm"/>
      <inkml:brushProperty name="height" value="0.08571" units="cm"/>
    </inkml:brush>
  </inkml:definitions>
  <inkml:trace contextRef="#ctx0" brushRef="#br0">23 0 8047,'-3'39'176,"-4"5"1,5-3-1,-6 14 1,6 1-37,2 0 1,2 2-1,6 7 1,6 0-190,5 1 0,3-8 0,0 0 0,0 0-830,0-2 879,-1 7 0,1-8 0,0 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4.203"/>
    </inkml:context>
    <inkml:brush xml:id="br0">
      <inkml:brushProperty name="width" value="0.08571" units="cm"/>
      <inkml:brushProperty name="height" value="0.08571" units="cm"/>
    </inkml:brush>
  </inkml:definitions>
  <inkml:trace contextRef="#ctx0" brushRef="#br0">0 63 9121,'29'12'258,"0"-4"1,17-6 0,0-2 0,7 0-205,8 0 1,-6 0 0,1 0 0,0-2-115,-1-6 1,-13-4 0,1-7 0,-7 2-200,-9 2 1,2 11 316,-14-4 0,-6 8 1,-1 8-1,-6 6 95,-2 5 0,0 10 0,2 3 0,3-1-31,2 1 1,1 7 0,-8-6-1,0 4-55,0-1 1,2 0 0,3 8 0,2-3-83,-2-5 1,-5 3-1,-5-10 1,-2-2-109,2-3 1,-7-2 104,-2-1 0,4-11 1,3-10-1,4-12-51,3-7 1,0-6 0,0-4 0,0-7-187,0-5 1,10 5-1,2 2 1,2 0 184,1 0 0,-1 15 0,8-3 1,0 5 100,0 5 0,0 2 0,-1 10 1,1 0-30,0 0 0,0 10 0,-1 4 0,1 8-172,0 7 0,-7-5 1,-1 5-1,3-2-30,2 2 1,3-10 0,0 6 0,0-4 167,-1-4 1,-6-7 0,-1 2 0,3-2 325,3-5 0,2-3 1,-1-2-1,1-2 143,0-6 0,0-4 0,-3-9 0,-2-1-47,-3 0 0,-1-7 1,4 0-1,-3 0-203,3-3 0,-7 8 0,-3-7 0,-5 2-305,-2 0 0,-9 0 0,-3 7 0,-5 0 10,-5 0 1,5 8-1,-12 2 1,5 2 310,2 5 1,-7 12 0,0 8 0,2 4 260,3 3 0,9 7 0,1 3 0,-1 1-20,3 6 1,0 2-1,7 3 1,-2-1-484,2 1 1,5-8 0,10-2 0,9-5-1016,8-9 1,21-1-1,3-12 1,10-4 1053,4-8 0,20-17 0,4-12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17.053"/>
    </inkml:context>
    <inkml:brush xml:id="br0">
      <inkml:brushProperty name="width" value="0.08571" units="cm"/>
      <inkml:brushProperty name="height" value="0.08571" units="cm"/>
    </inkml:brush>
  </inkml:definitions>
  <inkml:trace contextRef="#ctx0" brushRef="#br0">172 894 8201,'0'-15'-826,"0"1"1164,0-1 1,3 3-252,4 5 1,5 4 0,10 3-215,0 0 0,-8 7-22,1 1 1,-1-1-1,6-9 120,-6-6 0,-2 3 1,-7-9 59,2-3 0,8-5 69,-8-7 1,3 5 0,-5-5-1,2 5 150,-2 2 0,-3 7-30,-2 1 0,0 14 73,0 7 1,0 8-1,0 23 1,0 11 108,0 14 0,0 12 0,0 17 0,1-42 0,0 1-172,3 6 1,0 2 0,-2 8 0,1 2 0,2 4-1,2 2 1,-1 2 0,0 0-323,0 3 1,0 0 0,-3-1 0,-1-1 0,1-5-1,1-3 1,-2-4 0,1-1-160,1-5 0,-1-2 0,-2-4 0,1-1 0,5 39 0,-5-22-393,-2-22 0,3-23 1,1-21-1,4-8-732,-3-11 1376,7-14 0,-10 5 0,8-8 0</inkml:trace>
  <inkml:trace contextRef="#ctx0" brushRef="#br0" timeOffset="567">20 1482 8571,'-3'-20'0,"-1"3"-36,-4 3 1,4 6 0,11-4 0,10 3 18,9 4 0,8-5 0,10 0 1,2 1 207,5-1 0,-3 0 0,12 3 0,6-5-525,4 0 1,-5-5-1,-9 7 1,-3-2-196,-4-5 0,-6-2 0,-9-3 508,-12 0 1,-3 1 0,-12-1 0,-2 0 20,-2 0 0,-6 1 0,-2-1 0,-4 2 349,-3 6 1,4-5 0,-6 6 286,-3 1 1,5 3-1,0 11-242,2 5 1,-5 5 0,6 13 0,-1 1-191,0 3 1,3 10 0,7-5 0,0 2-213,0 0 1,0-7 0,0 5 0,0-2-168,0-6 0,0-1 0,3-4-114,4 1 1,5-10 227,10-4 1,-3-8-1,-2-10 1,-2-9 38,1-8 0,-6-5 0,0 3 1,-3-7 43,0-5 0,8 5 0,-5 2 1,-1 2 184,1 6 0,-3 2 0,-4 4 0,1 3 221,4 3 0,1 9 1,-1-2-193,6 4 0,-2 13 0,0 4 0,0 6-111,1 2 1,-6 7-1,5 2 1,0 0-207,0 1 1,0 4-1,5-7 1,-5-2-206,-2-3 0,4 5 0,-6 0 1,-1-2-420,3-3 0,-8-10 0,5 1-684,-4 2 0,-1-7 48,5-3 1341,-4-5 0,16-11 0,-7-3 0</inkml:trace>
  <inkml:trace contextRef="#ctx0" brushRef="#br0" timeOffset="1089">1196 1394 7573,'0'-21'7,"0"-1"1,2-2-1,3-3 43,2-2 0,10 0 0,-5 7 1,3 0 203,-1 1 1,-2-1 0,5 3 121,-2 4 1,-3 8 0,5 14 0,-5 8-167,-2 4 1,4 12 0,-4 3 0,0 2-557,-1 1 1,6-1 0,-5 8 0,-1-3 345,1-5 0,7 5 0,-5-7 0</inkml:trace>
  <inkml:trace contextRef="#ctx0" brushRef="#br0" timeOffset="1300">1827 915 8117,'-21'-21'258,"-1"-1"1,0 2 0,0 6 203,0 7 0,1 4 0,1 6 0,3 6-22,3 13 1,2 2-1,-5 13 1,5 1-276,2 3 1,3 3 0,7 0 0,0-1-157,0 1 0,0-1 0,2-2 0,5-4-326,8-8 0,12-8 1,4-6-1,3-8-1340,5-4 1,-5-13 1656,2-5 0,0-23 0,8-8 0</inkml:trace>
  <inkml:trace contextRef="#ctx0" brushRef="#br0" timeOffset="1499">2198 1 8117,'-3'14'47,"-2"1"174,-2 2 0,0 4 1,7 11-1,0 11 213,0 13 0,0 17 0,0 9 1,0 10-261,0-42 1,0 2 0,0 1 0,0 0-1,0 0 1,0 0 0,0 0 0,2-1-241,2-2 1,-1 1 0,-1 0 0,-1 0 0,2 1 0,1 0 0,-1 45-1672,-3-10 0,0-27 1737,0-9 0,-10-24 0,-2-18 0</inkml:trace>
  <inkml:trace contextRef="#ctx0" brushRef="#br0" timeOffset="1750">1697 654 8038,'9'-12'63,"-4"-7"0,10 4 1,2-4 284,2-3 1,3 7-1,2 3 1,5 0 196,7 0 1,-2 7 0,5-2-1,4 7 43,6 7 0,2 13 0,-8 11 0,1 3-151,-1 5 1,1-5-1,-1 2 1,1 3-327,0 2 1,-8-5 0,-2 0 0,-3 1-408,-4-4 0,-10 9 0,-5-9 0,-3 4-440,-4-1 1,-5-7 0,-7 5-1,-7 0-2804,-6 0 3540,8-8 0,-17 6 0,5-10 0</inkml:trace>
  <inkml:trace contextRef="#ctx0" brushRef="#br0" timeOffset="1883">2568 719 8038,'-12'-34'111,"-8"3"1,8 9 1443,0 0-2233,2 1 678,10 9 0,10 2 0,2 10 0</inkml:trace>
  <inkml:trace contextRef="#ctx0" brushRef="#br0" timeOffset="2417">3003 719 8895,'-29'-14'0,"0"-1"767,3 6 1,1 4 0,4 5 0,-1 0-235,0 0 1,0 17-1,0 5 1,1 2-346,-1 0 0,7 5 0,3 0 1,3-2-675,4-3 0,2-2 1,3-1-1,3-1-198,4-6 1,12-2 0,13-7-1,-1 2 118,1-2 0,6-5 0,-4-5 0,3-4 450,-1-3 1,-9 7 0,2-5 0,-5 3 407,-2 0 1,-1-1-1,1 8 175,0 0 0,-8 3 0,1 4 0,-1 8-47,-1 4 0,-4 3 0,-9-1 0,0 4-118,0 4 1,0-5-1,0 5 1,-2-2-170,-5 2 0,-3-5 0,-7 2 0,2-9-107,-2-9 0,-2 1 0,-3-4-171,1-7 0,8-10 1,6-15-1,5-5-223,2-1 1,9-4 0,6-6 0,4-1 137,3 1 1,7 6 0,3 3 0,-1 3 214,1 4 0,6 13 0,-1 7 0,4 4 188,2 3 1,8 5 0,0 7-1,-5 10-227,-7 2 0,-1 10 0,-11 2 0,-5 5 54,-5 3 0,-13 0 0,6-1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4.284"/>
    </inkml:context>
    <inkml:brush xml:id="br0">
      <inkml:brushProperty name="width" value="0.08571" units="cm"/>
      <inkml:brushProperty name="height" value="0.08571" units="cm"/>
    </inkml:brush>
  </inkml:definitions>
  <inkml:trace contextRef="#ctx0" brushRef="#br0">436 545 7885,'-22'0'0,"1"0"0,6 0 473,1 0 1,9 2-1,0 3-9,10 2 1,14 3 0,13-5-1,1 5-128,6 2 1,2-8 0,3 4 0,-1-6-188,1-2 0,-1 3 0,1 1 0,0 4-136,-1-4 0,-9-1 0,-5-3 1,-5 0 21,-2 0-242,-10 0 0,-14 0 1,-18 0-1,-9 0 10,-5 0 0,-4 0 0,-11 0 0,-1 0 245,1 0 1,3 0-1,3 0 1,1 0 46,6 0 0,2 0 0,8 0 0,-3 0-299,2 0 0,10 0-2123,3 0 2327,9 10 0,14-8 0,16 8 0</inkml:trace>
  <inkml:trace contextRef="#ctx0" brushRef="#br0" timeOffset="351">1220 175 9040,'0'21'736,"0"4"0,0 4-394,0 7 0,0 0 0,0 5 0,0 5-457,0 0 0,7 0 0,1-2 0,-1-1-537,3 1 0,-8-8 652,5 1 0,5-11 0,0 6 0</inkml:trace>
  <inkml:trace contextRef="#ctx0" brushRef="#br0" timeOffset="767">1111 1285 8561,'-12'-9'904,"2"6"1,13-7-1,4 10 1,8 0-626,4 0 0,3 0 0,0 0 0,2 0-225,5 0 0,-5 0 0,5 3-107,-5 4 1,-4 5 0,-6 10 0,-4 0-143,-1 0 0,-6 2 0,2 2 0,-8 6-76,-4 2 0,-10-5 0,3 5 0,-6-1 126,-2 1 0,8-7 0,2 2 0,0-7 196,0-8 1,4 6 310,-6-6 0,11-4-93,3-3 0,10-4 1,14-3-1,3 0-291,2 0 0,2 0 0,-4 0 0,4 0-1014,3 0 0,-5-8 1036,8 1 0,-1-20 0,8 3 0</inkml:trace>
  <inkml:trace contextRef="#ctx0" brushRef="#br0" timeOffset="1117">327 305 8095,'-43'8'0,"2"1"162,4 3 1,-1 5 0,9 10 0,2 4 160,3 3 0,2 2 1,0 10-1,3 3-12,4 2 0,6 9 0,9-2 0,0 5 4,0 2 1,0 1 0,2 2 0,5 4-170,8 8 0,11 12 0,6 2 0,-1 1-244,-16-47 0,2 0 1,24 42-1,-21-42 0,1 1 1,3-3-1,0 0-375,25 41 1,4-5 0,-2-19 0,0-5-219,2-7 1,0-15 0,5-9 0,-5-10-1061,1-10 1751,-8-14 0,17-25 0,-8-14 0</inkml:trace>
  <inkml:trace contextRef="#ctx0" brushRef="#br0" timeOffset="1367">1808 22 8095,'29'-2'198,"0"-6"1,0 6 0,-7-5-1,0 4 362,0 3 1,7 20-1,0 11 1,-3 15-182,-2 12 0,-9 17 1,-1 10-1,1 9-72,-3 6 0,-3-47 0,-1 2 0,-4 3 0,-1 1 0,0-2 0,-1-1-156,0 0 1,-1 0 0,-2 1-1,-1 2 1,-1 0 0,-1 0 0,-3 2-1,-3-1-227,-2 3 0,-3 0 0,0-4 0,-1-2 1,-3-2-1,-1-1 0,3-5 0,0-1-386,-14 41 1,-6-18 0,8-11-1,5-12-1730,7-14 2192,-2-17 0,9-22 0,8-2 0</inkml:trace>
  <inkml:trace contextRef="#ctx0" brushRef="#br0" timeOffset="1734">2984 893 8419,'-22'-9'1305,"0"-6"0,10 3-443,5-3-1586,5 11 0,2-4-267,0 16 0,7 4 991,0 9 0,10 1 0,-5 0 0</inkml:trace>
  <inkml:trace contextRef="#ctx0" brushRef="#br0" timeOffset="1850">2897 1394 8068,'-44'32'0,"1"-8"0,-1 7 0,3-2 759,5 0 0,-5 8 0,4-8 0,-4 0-602,-2 2 1,9-9-1,7 2 1,8-9-562,4-6 1,8-1 403,-7-8 0,9 0 0,-5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20.788"/>
    </inkml:context>
    <inkml:brush xml:id="br0">
      <inkml:brushProperty name="width" value="0.08571" units="cm"/>
      <inkml:brushProperty name="height" value="0.08571" units="cm"/>
    </inkml:brush>
  </inkml:definitions>
  <inkml:trace contextRef="#ctx0" brushRef="#br0">78 44 8370,'-22'-12'510,"1"-5"2390,-1 10-3113,10-1 0,12 8 0,14 0-449,6 0 0,-6 0 0,1 0 662,2 0 0,2 0 0,3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20.886"/>
    </inkml:context>
    <inkml:brush xml:id="br0">
      <inkml:brushProperty name="width" value="0.08571" units="cm"/>
      <inkml:brushProperty name="height" value="0.08571" units="cm"/>
    </inkml:brush>
  </inkml:definitions>
  <inkml:trace contextRef="#ctx0" brushRef="#br0">109 22 8496,'-21'-2'531,"-1"-5"1,0 4-1064,0-4 532,10 4 0,2 3 0,10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52.151"/>
    </inkml:context>
    <inkml:brush xml:id="br0">
      <inkml:brushProperty name="width" value="0.08571" units="cm"/>
      <inkml:brushProperty name="height" value="0.08571" units="cm"/>
    </inkml:brush>
  </inkml:definitions>
  <inkml:trace contextRef="#ctx0" brushRef="#br0">414 845 8927,'0'-22'0,"0"0"597,0 0 1,-7 1-1,-3-1 1,-2 0 120,-5 0 1,-3 8 0,-4 2-1,-2 2 1,-3 5 1,-3 3 0,6 7 0,-6 7-357,-2 9 0,8 8 1,-3-2-1,4 5-298,4 1 1,9 1-1,2 5 1,3-5-120,-1-3 0,1-2 0,9-7 1,6-3-570,6-4 1,6-5 0,1-10 0,4-3-258,4-4 0,2-8 1,8-11-1,-5-6 248,-3-1 1,-2-4 0,-7-6 0,0-1 350,-1 1 1,1-3-1,-2-3 1,-6-4 71,-7-3 1,-4-2 0,-3-7 0,0 0 66,0-1 1,0 8 0,-3 3 0,-1 1 225,-4 6 1,-6 12 0,4 9 335,-2 10 0,7 12 0,-2 20 0,4 14 93,3 10 0,0 14 0,0 5 0,0 5-150,0 2 1,3 5 0,2-2-1,4-5-504,4 0 1,-1-8 0,5 4 0,-5-1-505,-3-3 0,6-2 0,-8-11 1,-2-4 644,-3-1 0,8-1 0,2 7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56.837"/>
    </inkml:context>
    <inkml:brush xml:id="br0">
      <inkml:brushProperty name="width" value="0.08571" units="cm"/>
      <inkml:brushProperty name="height" value="0.08571" units="cm"/>
    </inkml:brush>
  </inkml:definitions>
  <inkml:trace contextRef="#ctx0" brushRef="#br0">13 262 9303,'-12'0'2289,"21"0"0,20 0-2194,10 0 1,5 0-1,-1 0 1,1 0-668,-1 0 1,8-7 0,0 0 0,-3 2 571,-2 2 0,-2-6 0,-1-3 0</inkml:trace>
  <inkml:trace contextRef="#ctx0" brushRef="#br0" timeOffset="162">535 1 8008,'-43'10'159,"7"-1"1,-3 8-1,-2-5 265,0-2 0,-8-3 0,15-7 0,-2 0-373,0 0 0,9 0 1,-2 0-1,5-2-51,2-5 0,0-6 0,1-8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53.804"/>
    </inkml:context>
    <inkml:brush xml:id="br0">
      <inkml:brushProperty name="width" value="0.08571" units="cm"/>
      <inkml:brushProperty name="height" value="0.08571" units="cm"/>
    </inkml:brush>
  </inkml:definitions>
  <inkml:trace contextRef="#ctx0" brushRef="#br0">22 371 8081,'-7'22'284,"0"2"1,2 5 70,2 7 1,3 15 0,0 10 0,0 9 34,0 10 1,3 4 0,4 6 0,8 4-261,-6-43 0,1 0 1,5 46-1,-1-3 1,1-5-434,-3-1 0,5-4 0,-10-6 1,-2-15-1025,-3-17 1,1-5 492,4-12 1,-2-10 833,9-12 0,1-24 0,6-7 0</inkml:trace>
  <inkml:trace contextRef="#ctx0" brushRef="#br0" timeOffset="612">196 197 8091,'0'21'316,"0"1"37,0 0 1,0 2 0,0 5 0,0 8 74,0 4 1,0 12 0,0 5-1,3 7-154,4 8 0,5 4 0,8 13 0,-3 2-361,-3 2 1,1 1 0,6-11-1,-1-6-383,-6-13 1,6-9 0,-8-15 0,2-5-431,1-7 1,-8-14 899,8-8 0,-1 5 0,8 0 0</inkml:trace>
  <inkml:trace contextRef="#ctx0" brushRef="#br0" timeOffset="1262">763 589 8203,'12'-22'569,"-3"0"1,-9 12 0,0 13-50,0 16 0,8 13 0,-1 11 0,-2 3-130,-3 5 0,5-5 0,1 5 0,-1-3-284,3 3 0,-1-5 0,8 5 0,-2-5-336,2-3 1,0-9 0,0-5 0,-3-7-99,3-7 0,2-6 0,1-14 89,-6-9 0,-2-1 0,-7-16 0,3 2-34,-4 0 0,-1 0 1,-3 7-1,0 0 11,0 0 763,0 1-190,0 9 1,0 12-1,0 17 1,2 9-40,5 10 1,-2-2 0,7 0 0,0 0 137,1 0 0,1-10 0,8-2 370,0-12 0,-1-8 0,-1-7 1,-3-7-226,-3-10 1,-7-16-1,6-4 1,-4-8-303,-4-6 1,5 5 0,-3-7 0,-2-2-364,-3-3 0,-2 0 0,3 2 1,2 3-646,2-2 1,0 6 0,-7 6-1,0 9-2178,0 10 1,0 12-155,0 3 3087,0 19 0,0 17 0,0 23 0</inkml:trace>
  <inkml:trace contextRef="#ctx0" brushRef="#br0" timeOffset="1730">1612 1 8057,'12'9'267,"0"4"0,-7 11 0,2 2 78,-2 3 1,-2 12 0,-3 3 0,0 14 107,0 12 1,0 3 0,0 12 0,0 6-149,0 6 1,0-2-1,0-45 1,0 1 0,0 1-1,0 0-244,-1 2 1,2-1 0,6 39 0,0-10 0,-2-12-216,-3-14 0,-2-8 1,0-7-705,0-4 1,3-8-2440,4-15 3297,-5-4 0,18-10 0,-8 0 0</inkml:trace>
  <inkml:trace contextRef="#ctx0" brushRef="#br0" timeOffset="2081">2069 110 6809,'0'-12'1352,"0"21"1,0 20-1015,0 10 1,0 14 0,0 8 0,0 9 5,0 10 1,0 12-1,0 4 1,0 4-280,0-48 0,0 0 0,0 44 0,0-1 1,0-11-402,0-11 1,0-3 0,0-21 0,0-8-579,0-10 1,0-7 913,0-2 0,0 0 0,0 0 0</inkml:trace>
  <inkml:trace contextRef="#ctx0" brushRef="#br0" timeOffset="2497">2352 1416 7955,'3'-14'360,"2"-1"896,2-2-855,0 8 0,-7 1 1,0 18-1,0 9 41,0 8 1,0 9 0,0-4 0,0 2-372,0 4 0,0-4 0,0 0 1,0 0-645,0 0 0,0-8 1,0 3-1,0-4 573,0-4 0,0 1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2:52.385"/>
    </inkml:context>
    <inkml:brush xml:id="br0">
      <inkml:brushProperty name="width" value="0.08571" units="cm"/>
      <inkml:brushProperty name="height" value="0.08571" units="cm"/>
    </inkml:brush>
  </inkml:definitions>
  <inkml:trace contextRef="#ctx0" brushRef="#br0">32 23 8198,'-15'8'634,"0"-1"0,13 7 1,2-6-1,17-4 136,17-1 1,7-3 0,24 0 0,13 0-542,11 0 0,-39-4 1,2-2-1,5-1 0,2 0 1,1-2-1,1 1-183,-1 0 1,1 1-1,2 1 1,0 3-1,-6 2 1,0 2 0,-4-1-1,0 0-669,44 0 0,-25 2 0,-9 3 0,-9 4-1117,-13 4 1,-17 1 1739,-17 8 0,5 0 0,0-1 0</inkml:trace>
  <inkml:trace contextRef="#ctx0" brushRef="#br0" timeOffset="467">837 568 8110,'-34'12'120,"-7"0"1,5-5 0,-3 5 600,3 0 1,-5 8-1,5-3 1,-6 7-193,-1 5 0,2 10 0,4-6 0,8 4-201,5-1 0,5 0 0,2 8 0,5-3-260,2-5 1,5 3 0,13-10-121,6-2 1,5-6 0,3-6 0,2-8-295,5-4 1,-4-15-1,4-8 1,-3-9-6,3-5 0,-5 5 0,6-7 0,-9-3-1,-6-2 1,4-10-1,-7 1 1,3 1 61,-1 3 1,-6 0-1,4-2 1,-3-5 27,-4-3 0,-2 0 0,-3-4 0,0 2 11,0-3 1,-10 8 0,-2 2 0,-3 8 117,1 6 0,-1 8 614,-7 15 1,10 16 0,5 20-1,5 12 78,2 7 0,0 12 1,0 5-1,2 5-88,5 3 1,-4 6-1,6 3 1,-1 0-456,-1 0 1,8 0 0,-6-5-1,3 3-1210,5-3 0,3-5 1194,1-7 0,1-4 0,0-11 0</inkml:trace>
  <inkml:trace contextRef="#ctx0" brushRef="#br0" timeOffset="884">968 873 8110,'12'-15'1142,"-5"1"0,-4 11-467,-3 3 1,0 10 0,0 12 0,2-1-216,5 1 1,-2 7 0,7 0 0,0-2-265,1-3 1,-6-2-1,7-3 1,1-2-68,-3-2 0,7-11 1,-4 4-1,4-6-92,3-2 0,-8-2 0,1-6 1,2-6-191,2-5 0,-4-13 0,-3-2 0,-2-2-35,-6 0 0,6 7 0,-3-5 97,-2 2 0,0 6 219,2 11 1,-4 15 0,4 15 0,-5 6 258,-2 8 1,0 3-1,0 7 1,0-3 49,0 3 0,8-8 0,1-2 0,3-7 24,5-8 1,3-4-1,1-10-210,1 0 1,0-17 0,-3-7 0,-2-5-397,-2-2 1,-10-8 0,2 2 0,-5-1-698,-2 1 0,0-4 0,-2 7 0,-3-2-979,-2 0 0,0 9 0,4-2 1821,-4 5 0,4 2 0,-6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3:30.749"/>
    </inkml:context>
    <inkml:brush xml:id="br0">
      <inkml:brushProperty name="width" value="0.06" units="cm"/>
      <inkml:brushProperty name="height" value="0.06" units="cm"/>
      <inkml:brushProperty name="color" value="#E71224"/>
    </inkml:brush>
  </inkml:definitions>
  <inkml:trace contextRef="#ctx0" brushRef="#br0">763 175 8347,'-10'-22'370,"5"3"0,-9 2 416,-3 2 1,-5 10-1,-4-2 1,-3 5-298,2 2 0,-7 2 0,-2 5 0,-5 8-291,-3 4 0,8 3 1,2 0-1,3 2-246,4 5 1,3-2-1,4 6 1,6-1-352,7-5 0,4 4 0,3 0 0,3 1 78,4-1 0,7 6 0,13-8 0,2 0 155,-2 2 0,4-11 0,-2 6 320,-2 1 0,-6-1 0,-6-4 0,-8 0 276,-4 0 1,-6 0 0,-4-3 0,-8-2-133,-4-3 0,-12-2 1,-6 5-1,-4-5-387,-2-2 1,-1-3 0,1-7 0,1-2-161,6-5 1,-3 2 0,10-10 0,5-2-265,7-2 1,0-3 0,10 1 0,2-4-1094,3-4 0,12 5 1606,4-5 0,5-5 0,3 0 0</inkml:trace>
  <inkml:trace contextRef="#ctx0" brushRef="#br0" timeOffset="165">807 393 8409,'12'21'402,"-5"1"1,3 0 0,-1 2-1,1 3-6,0 2 0,-1 9 0,-4-1 0,5 1-211,2-1 1,-7 4 0,4-5 0,-1 5-698,-1 3 1,7-8 0,-6-2 511,-3-3 0,7 8 0,0-5 0</inkml:trace>
  <inkml:trace contextRef="#ctx0" brushRef="#br0" timeOffset="315">807 109 8255,'0'-21'-584,"0"-1"584,0 0 0,0 0 0,0 1 0</inkml:trace>
  <inkml:trace contextRef="#ctx0" brushRef="#br0" timeOffset="981">1416 436 8205,'-14'0'160,"-1"0"0,-2 0 169,-2 0 1,-3 0 0,0 0 0,-2 3 33,-5 4 1,3 15 0,-11 14-1,-1 5-122,-4 3 1,9 1-1,4 4 1,4 2-156,4-3 0,1-2 1,6-5-280,6-5 1,16-6-1,6-16 1,6-9-167,1-10 1,8-7 0,0-10 0,0-2-34,3-5 0,-10 5 1,2-8-1,-7 6 295,0 4 1,-5-5 727,2 13 1,-9 9-331,2 12 0,-4 8 1,-3 21-1,0 5 59,0 8 0,0 6 0,0 11 0,0-1-289,0 0 0,0 8 1,0 2-1,-3 2-190,-4 5 0,2-7 0,-9-4 0,-1-11-39,3-9 1,-7-15 0,4-7 0,-4-7 244,-3-7 1,8-15 0,-1-15 0,1-7-86,2-7 0,-5-5 0,9-9 0,4-1-852,1 1 0,3-11 850,0-4 0,10-14 0,2-6 0</inkml:trace>
  <inkml:trace contextRef="#ctx0" brushRef="#br0" timeOffset="1298">1547 501 8265,'0'34'0,"0"-2"308,0-1 1,0 1 0,0 6 0,0-4-25,0-2 0,0 6 0,0-4 0,0 0-39,0-5 1,7 3 0,0-3 0,-2 0-169,-2 2 1,-3-7 0,0 5 110,0-4 0,0-8-109,0-10 0,0-27 0,0-26-123,0-7 0,2 2 1,3-7-1,5 0-39,2 3 1,2 1-1,8 11 1,0 2 509,0 4 0,2 6 1,2 12-178,3 4 1,1 8 0,-9 17 0,1 11-285,0 13 0,0 7 0,-1 3 0,1-1-2024,0 1 2058,-10 0 0,7 9 0,-7 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3:38.364"/>
    </inkml:context>
    <inkml:brush xml:id="br0">
      <inkml:brushProperty name="width" value="0.06" units="cm"/>
      <inkml:brushProperty name="height" value="0.06" units="cm"/>
      <inkml:brushProperty name="color" value="#E71224"/>
    </inkml:brush>
  </inkml:definitions>
  <inkml:trace contextRef="#ctx0" brushRef="#br0">871 261 8135,'0'-31'0,"-2"4"0,-3-6 0,-4 1 638,-4 5 1,6 3-170,-7 2 1,-3 3-188,-12 5 1,-5 4-1,-10 12 1,1 6-27,-1 6 1,-7 15 0,-2 7 0,0 6-172,0 1 1,4 1 0,11-1 0,6 1-90,8-1 1,0 1 0,16-3 0,4-2-138,1-3 1,13-9-1,7 2 1,7-8-54,5-6 1,10 2 0,-3-10-1,3-2 226,-3-3 0,3 6 1,-8-1-1,1-2 287,-1-3 1,-12 1 0,-11 4-86,-6 7 0,-4 6 0,-8-1 0,-12-2-241,-12-2 1,-9-1-1,-8 8 1,-5 0-264,1-1 1,-6-8-1,10-6 1,3-2-372,2 2 1,5-5-1,5 6 1,9-8-474,10-8 1,7 3 1113,10-9 0,10-10 0,2-10 0</inkml:trace>
  <inkml:trace contextRef="#ctx0" brushRef="#br0" timeOffset="166">850 370 8135,'21'0'0,"1"0"334,0 0 0,-7 3 0,-1 2 1,3 4 176,2 3 1,3 3-1,0 9 1,0 3-337,-1 2 0,-6 7 0,-3-4 0,0-1-507,0 0 1,-7 8 0,2-3 0,-4 6 331,-3 1 0,0 10 0,0 3 0</inkml:trace>
  <inkml:trace contextRef="#ctx0" brushRef="#br0" timeOffset="282">1002 240 8135,'-7'-37'-24,"-3"1"0,1 0-52,-1 2 1,3 2-1,9 13 76,5 5 0,5-6 0,10 8 0</inkml:trace>
  <inkml:trace contextRef="#ctx0" brushRef="#br0" timeOffset="767">1634 479 8274,'-25'-24'0,"-1"-3"-1,-3-2 0,0 8 1,5 9-1,-3 2 588,-2 5 1,-7 3-1,4 4 1,-2 5-22,-4 8 1,4 4 0,0 3 0,2 0-389,6-1 0,4 1 0,5-2 0,5-3-474,2-3 1,3 1 0,9 4 0,6-5-100,6-6 1,8 1 0,7 1 0,5 0 3,0-1 0,4 8 0,-6 0 0,-1 7 280,1 6 0,4 15 0,-9 1 1,-5 8 365,-6 6 1,-3 13-1,1 7 1,-7 7-70,-4 7 0,-3-4 0,-3 2 1,-4-10 108,-7-10 1,1-6 0,-1-11 170,-3-11 1,-2-20 0,-1-19-265,6-10 0,-3-17 1,10-16-1,2-8-423,2-5 1,3-10-1,0 6 1,0-3-441,0 0 1,3 7 0,4-7 0,5 0 660,0 2 0,8 3 0,-8 9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1T01:13:41.365"/>
    </inkml:context>
    <inkml:brush xml:id="br0">
      <inkml:brushProperty name="width" value="0.06" units="cm"/>
      <inkml:brushProperty name="height" value="0.06" units="cm"/>
      <inkml:brushProperty name="color" value="#E71224"/>
    </inkml:brush>
  </inkml:definitions>
  <inkml:trace contextRef="#ctx0" brushRef="#br0">1 1395 8201,'0'-15'426,"0"1"1,0 11 0,0 3-123,0 12 1,0 8-1,0 4 1,0 2-233,0 3 0,7 10 0,0-5 0,-2 2 22,-3 1 0,-2-4 0,0 6 0,0-5-136,0-2 0,0-3-28,0-8 1,0-11-1,0-10 27,0-12 0,0-17 0,0-7 0,0-6-216,0-1 1,0-8 0,3-2 0,4 0 89,8-1 0,-3 11 1,2 7-1,3 2 271,3 7 0,1 0 0,1 20 1,0 5 159,0 7 0,2 9 1,0 13-1,0 7-232,-4 7 0,-4-3 0,4 13 0,-3-5-415,-3-2 1,-9-1-1,5 1 385,0-1 0,2 1 0,9 0 0</inkml:trace>
  <inkml:trace contextRef="#ctx0" brushRef="#br0" timeOffset="467">1198 458 7843,'-9'-41'0,"-6"2"-97,-4 3 0,2 12 1,-3 2-1,-4 12 430,0 8 1,-3 4 0,1 8 0,-6 14 179,-1 17 0,-1 8 0,-5 16 0,5 10-217,3 7 0,15-33 1,3 2-1,1 1 1,2 2-1,0 4 0,0 0-90,3 3 1,0-1 0,1 1 0,2-1 0,3 3 0,2 0 0,0-1 0,1-1-81,0 3 0,3-2 1,1-7-1,2-3 1,21 42-1,8-19-196,4-14 0,2-11 0,1-13 0,0-11-446,-1-9 0,1-7 0,-1-10 0,1 0-865,-1 0 1,-2-10 0,-4-7 1380,-8-9 0,5-8 0,0-10 0</inkml:trace>
  <inkml:trace contextRef="#ctx0" brushRef="#br0" timeOffset="715">1634 1068 8106,'0'-12'1786,"0"22"0,-3 16-1401,-4 6 0,5 9 1,-8-3-1,3 8-333,0 5 1,-8 7 0,5-4 0,1-1-406,-1 0 0,-7 0 0,5-4 1,-3-1-916,1-7 1,7-7-1,-8-12 215,-2 0 0,5-13 1053,-2-9 0,-1-9 0,-7-13 0</inkml:trace>
  <inkml:trace contextRef="#ctx0" brushRef="#br0" timeOffset="915">1264 1177 7731,'14'-12'565,"1"4"-54,2 6 0,-5 2 0,2 2 1,6 6-21,6 6 0,-2 13 1,8 4-1,-3 1-223,0-1 0,10 8 0,-5-5 0,2 2-435,0 0 1,-7-7 0,5 5 0,0 0-308,0 0 0,-8-7 0,1 2 0,-8-5-1920,-4-2 2394,-1-10 0,8 7 0,0-7 0</inkml:trace>
  <inkml:trace contextRef="#ctx0" brushRef="#br0" timeOffset="1267">2048 1 8082,'9'39'0,"3"2"206,0 5 1,10 14-1,-2 6 1,6 9 331,1 2 1,-10 15-1,-3-3 1,1 8-310,-9-45 0,0 0 0,0 2 0,-2 1 0,-4 2 0,0 0 0,-1 1 0,-1 0-160,-1-1 1,-1 0 0,-2-5 0,-3 0 0,-3-3 0,-2-1 0,-18 43-309,-2-6 0,5-10 0,-4 3 0,-1-1 239,0 0 0,-2 3 0,-8 7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9:05:06.071"/>
    </inkml:context>
    <inkml:brush xml:id="br0">
      <inkml:brushProperty name="width" value="0.08571" units="cm"/>
      <inkml:brushProperty name="height" value="0.08571" units="cm"/>
      <inkml:brushProperty name="color" value="#E71224"/>
    </inkml:brush>
  </inkml:definitions>
  <inkml:trace contextRef="#ctx0" brushRef="#br0">155 1664 7236,'-21'0'555,"1"0"0,-1 7 165,0-1 1,0 4 477,1-3-784,-1 4 1,12 1-218,9-5 0,11-7 0,14-10 1,5-8-124,3-7 0,11-15 0,9 1 1,2-7-103,1 0 1,-1-1 0,7-1 0,-2-5-480,-4 0 1,2 2 0,-10 9 0,-4 1-213,-7-1 0,-7 10 0,-12 4 0,-4 5 719,-7 2 0,-4 1 0,-3-1 0</inkml:trace>
  <inkml:trace contextRef="#ctx0" brushRef="#br0" timeOffset="217">301 895 8136,'-7'13'0,"-2"1"29,-3 2 0,7 3 0,-2 4 0,5 2 364,2 3 0,2 9 1,3 0-1,7 7 208,6 4 0,-2 10 0,12-5 1,-3 3-515,3-1 1,-2 1 0,6 4-1,-2-7-354,-5-12 1,1-8-1,-3-13 1,0-1-612,-5-5 878,-2-5 0,5-28 0,0-4 0</inkml:trace>
  <inkml:trace contextRef="#ctx0" brushRef="#br0" timeOffset="784">509 271 7514,'0'21'1341,"0"2"-1038,0 5 1,6-5-1,4 4 1,-1-1-178,0 2 1,7-3-1,-2 7 1,5-2-156,1-4 0,1 4 0,-2-3 1,-3-3-71,-2-8 0,0 0 36,6-9 0,-1-3 0,-5-10 0,-7-11 28,-5-8 0,5-5 1,0-7-1,-3 2 50,-1-2 1,-3 0-1,0 1 1,0 3 175,0 3 0,0 2-136,0 8 1,0 10 0,0 10 264,0 12 0,0 9 0,0 4 0,0 5-68,0 3 0,7-1 1,2 2-1,0-6-103,0-5 1,5-9 0,-5-2 29,3-3 0,2-4 1,4-12-1,-4-10-171,-7-8 0,2-5 0,-2-7 0,-2 2-156,-3-2 1,-2-2 0,0-2 0,0-1-424,0 1 0,0 1 1,0 3-1,0 5-475,0 2 1,0 2 0,0 7 1045,0 1 0,0 8 0,0 3 0</inkml:trace>
  <inkml:trace contextRef="#ctx0" brushRef="#br0" timeOffset="1358">1174 417 7060,'-12'9'1565,"-6"-7"0,15 5-1195,-4-14 0,7 3 0,7-10 0,7-3-239,5-1 0,1 0 0,1 1 1,0 4-102,0-4 1,0 8 0,-1 0 0,1 2-160,0 0 0,-7 0 1,-3 9 3,-1 5 0,3 5 0,-6 9 0,-4-1-161,-8 1 0,0 0 1,-8 0-1,-1 2 48,2 5 0,-6-12 0,6 5 1,-2-5-210,0-5 1,10 8 409,-3-5 236,5 4 1,11 1 482,5-6 1,2-1-1,0-7 159,-2 1 0,-10 4 1,1-3-438,-10 7 1,-6-3-1,-12 3 1,-3 2-336,-1 3 1,-10-6 0,2 1-1,-4 2-544,-3 3 1,8-5 0,1 0 474,3 2 0,-7 2 0,5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098"/>
    </inkml:context>
    <inkml:brush xml:id="br0">
      <inkml:brushProperty name="width" value="0.08571" units="cm"/>
      <inkml:brushProperty name="height" value="0.08571" units="cm"/>
    </inkml:brush>
  </inkml:definitions>
  <inkml:trace contextRef="#ctx0" brushRef="#br0">44 87 7926,'-14'-7'646,"-1"0"0,10-3-96,-2 3 0,4 2 0,6-7 0,7 2-91,11 5 0,4 3 1,11-1-1,3-1-612,2-4 1,-5 1 0,0 7-1,3 0-365,2 0 1,-5 0 0,-2 0 0,-2 0-972,-6 0 1489,-1 0 0,-4 0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9:05:04.005"/>
    </inkml:context>
    <inkml:brush xml:id="br0">
      <inkml:brushProperty name="width" value="0.08571" units="cm"/>
      <inkml:brushProperty name="height" value="0.08571" units="cm"/>
      <inkml:brushProperty name="color" value="#E71224"/>
    </inkml:brush>
  </inkml:definitions>
  <inkml:trace contextRef="#ctx0" brushRef="#br0">1 1497 9218,'14'0'722,"0"-3"1,2-4-410,2-6 1,12-8 0,7-7-1,9-7-116,10-4 1,6-9 0,5-1 0,2 3-329,-2 2 1,-2 2 0,-5 3 0,-5 5-693,-6 6 1,-14 5-1465,-8 2 2287,-13 9 0,-14 3 0,-11 9 0</inkml:trace>
  <inkml:trace contextRef="#ctx0" brushRef="#br0" timeOffset="267">22 873 8251,'0'21'653,"2"2"1,5 2 0,7 5-222,4 3 0,10 8 0,2 10 1,2 2-111,5 5 0,2 2 0,3 2 1,0-2-280,-1-4 0,-2-5 1,-4-12-1,-7-5-541,-5-6 0,-2-7 0,-3-5-2126,-4-2 2624,-5-9 0,-9-5 0,0-12 0</inkml:trace>
  <inkml:trace contextRef="#ctx0" brushRef="#br0" timeOffset="850">146 229 8087,'-11'9'411,"4"5"1,4 4 0,3 5 0,0 3 46,0 2 1,0 2 0,3-5 0,4 5-301,7 2 0,4 1 0,3 1 0,0-6-75,-1-5 0,-6-2 0,0 0 0,2-3 125,3-4 1,2-5-782,-1-9 0,-1-2 0,-5-5 0,-7-9 401,-5-10 1,-2 1 0,0-10 0,0 1 194,0 1 0,0-4 1,-2 10-1,-3 1 7,-2 3 1,0 9 233,7 1 0,0 10-78,0 3 1,9 10 0,3 10 0,2 1-56,0 0 1,-1 0 0,8-1 0,0-1 58,0-5 1,0 2 0,-1-9 114,1-3 1,-7-4-1,-2-6 1,-3-8-199,-5-5 1,-1-4-1,-3-5 1,0-4-190,0 0 1,0-8 0,0 6 0,-3-3-637,-4 2 1,5-4-1,-7 7 1,2-1-647,0 6 0,0 4 1364,7 2 0,-9 0 0,-3 0 0</inkml:trace>
  <inkml:trace contextRef="#ctx0" brushRef="#br0" timeOffset="1216">666 333 10297,'9'-12'2129,"3"-6"-1635,8 4 1,1 2-1,0 1-356,0 2 0,0-5 0,-1 7-150,1 2 1,-7 5 0,-2 7-178,-3 7 1,-2 7 0,-7 6 0,0 8-196,0 4 0,-7 1 0,0-4 1,2-3 134,3-3 0,-5 4 0,0-6 411,2-2 1,5-6-1,7-6-145,7-7 1,12-5 0,1-4 0,-1-2-402,-3-3 0,5-10 1,2 4 383,2-6 0,-7-2 0,5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9:16:44.663"/>
    </inkml:context>
    <inkml:brush xml:id="br0">
      <inkml:brushProperty name="width" value="0.08571" units="cm"/>
      <inkml:brushProperty name="height" value="0.08571" units="cm"/>
      <inkml:brushProperty name="color" value="#E71224"/>
    </inkml:brush>
  </inkml:definitions>
  <inkml:trace contextRef="#ctx0" brushRef="#br0">129 1 11449,'-12'0'5333,"2"2"-3494,10 5-1496,0-4 0,10 6 1,4-9-104,5 0 1,3 0 0,0 0-582,0 0 0,-8 8 1,1-1-687,2-2 1,-5-3-1845,2-2 2180,-9 0 0,2 0 1,-14 0 494,-7 0 1,-6 0 0,-1 3-1,-4 1 195,-4 4 1,5-1 0,-5-7 0,5 0 291,2 0 0,8 0 0,-1 0 485,-2 0 0,5 0 521,-2 0 1,9 2-633,-3 6 0,16-6 1,6 5-1,6-4-392,1-3 1,4 0-1,1 0 1,3 0-156,-2 0 0,-10 0 0,-3 0-1601,3 0 0,3 0-3779,1 0 5262,1-10 0,0-2 0,0-10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9:16:45.113"/>
    </inkml:context>
    <inkml:brush xml:id="br0">
      <inkml:brushProperty name="width" value="0.08571" units="cm"/>
      <inkml:brushProperty name="height" value="0.08571" units="cm"/>
      <inkml:brushProperty name="color" value="#E71224"/>
    </inkml:brush>
  </inkml:definitions>
  <inkml:trace contextRef="#ctx0" brushRef="#br0">153 1 8063,'0'21'1729,"0"-6"-164,0-1 1,0-6-265,0 6 1,2-9-859,5 2 0,-2-4 1,10-3-1,2 0-183,2 0 0,3 0 1,0 0-1,-1 0-101,1 0 0,0 0 0,0 0 0,0 0 18,-1 0 0,-6-3-82,-1-4 0,-9 2-167,2-9 1,-14 6 0,-7-4 0,-6 3 143,-1 4 1,-1-5 0,0 3-1,-2 2 187,-5 3 1,5 2-1,-8 0 1,3 0-706,0 0 1,0 2 0,7 3 0,0 2-2968,1-2 3413,-1 7 0,0-9 0,0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D0916-855B-5440-8A54-97379AB137F2}" type="datetimeFigureOut">
              <a:rPr lang="en-US" smtClean="0"/>
              <a:t>9/30/25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4C647-02D1-4A49-9568-B4D00A8DA56D}" type="slidenum">
              <a:rPr lang="en-US" smtClean="0"/>
              <a:t>‹#›</a:t>
            </a:fld>
            <a:endParaRPr lang="en-US"/>
          </a:p>
        </p:txBody>
      </p:sp>
    </p:spTree>
    <p:extLst>
      <p:ext uri="{BB962C8B-B14F-4D97-AF65-F5344CB8AC3E}">
        <p14:creationId xmlns:p14="http://schemas.microsoft.com/office/powerpoint/2010/main" val="1127859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1</a:t>
            </a:fld>
            <a:endParaRPr lang="en-US"/>
          </a:p>
        </p:txBody>
      </p:sp>
    </p:spTree>
    <p:extLst>
      <p:ext uri="{BB962C8B-B14F-4D97-AF65-F5344CB8AC3E}">
        <p14:creationId xmlns:p14="http://schemas.microsoft.com/office/powerpoint/2010/main" val="2732117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10</a:t>
            </a:fld>
            <a:endParaRPr lang="en-US"/>
          </a:p>
        </p:txBody>
      </p:sp>
    </p:spTree>
    <p:extLst>
      <p:ext uri="{BB962C8B-B14F-4D97-AF65-F5344CB8AC3E}">
        <p14:creationId xmlns:p14="http://schemas.microsoft.com/office/powerpoint/2010/main" val="3965200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11</a:t>
            </a:fld>
            <a:endParaRPr lang="en-US"/>
          </a:p>
        </p:txBody>
      </p:sp>
    </p:spTree>
    <p:extLst>
      <p:ext uri="{BB962C8B-B14F-4D97-AF65-F5344CB8AC3E}">
        <p14:creationId xmlns:p14="http://schemas.microsoft.com/office/powerpoint/2010/main" val="3013440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18</a:t>
            </a:fld>
            <a:endParaRPr lang="en-US"/>
          </a:p>
        </p:txBody>
      </p:sp>
    </p:spTree>
    <p:extLst>
      <p:ext uri="{BB962C8B-B14F-4D97-AF65-F5344CB8AC3E}">
        <p14:creationId xmlns:p14="http://schemas.microsoft.com/office/powerpoint/2010/main" val="180828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19</a:t>
            </a:fld>
            <a:endParaRPr lang="en-US"/>
          </a:p>
        </p:txBody>
      </p:sp>
    </p:spTree>
    <p:extLst>
      <p:ext uri="{BB962C8B-B14F-4D97-AF65-F5344CB8AC3E}">
        <p14:creationId xmlns:p14="http://schemas.microsoft.com/office/powerpoint/2010/main" val="3196223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20</a:t>
            </a:fld>
            <a:endParaRPr lang="en-US"/>
          </a:p>
        </p:txBody>
      </p:sp>
    </p:spTree>
    <p:extLst>
      <p:ext uri="{BB962C8B-B14F-4D97-AF65-F5344CB8AC3E}">
        <p14:creationId xmlns:p14="http://schemas.microsoft.com/office/powerpoint/2010/main" val="182956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21</a:t>
            </a:fld>
            <a:endParaRPr lang="en-US"/>
          </a:p>
        </p:txBody>
      </p:sp>
    </p:spTree>
    <p:extLst>
      <p:ext uri="{BB962C8B-B14F-4D97-AF65-F5344CB8AC3E}">
        <p14:creationId xmlns:p14="http://schemas.microsoft.com/office/powerpoint/2010/main" val="223951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22</a:t>
            </a:fld>
            <a:endParaRPr lang="en-US"/>
          </a:p>
        </p:txBody>
      </p:sp>
    </p:spTree>
    <p:extLst>
      <p:ext uri="{BB962C8B-B14F-4D97-AF65-F5344CB8AC3E}">
        <p14:creationId xmlns:p14="http://schemas.microsoft.com/office/powerpoint/2010/main" val="342076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23</a:t>
            </a:fld>
            <a:endParaRPr lang="en-US"/>
          </a:p>
        </p:txBody>
      </p:sp>
    </p:spTree>
    <p:extLst>
      <p:ext uri="{BB962C8B-B14F-4D97-AF65-F5344CB8AC3E}">
        <p14:creationId xmlns:p14="http://schemas.microsoft.com/office/powerpoint/2010/main" val="3398965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24</a:t>
            </a:fld>
            <a:endParaRPr lang="en-US"/>
          </a:p>
        </p:txBody>
      </p:sp>
    </p:spTree>
    <p:extLst>
      <p:ext uri="{BB962C8B-B14F-4D97-AF65-F5344CB8AC3E}">
        <p14:creationId xmlns:p14="http://schemas.microsoft.com/office/powerpoint/2010/main" val="1989474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25</a:t>
            </a:fld>
            <a:endParaRPr lang="en-US"/>
          </a:p>
        </p:txBody>
      </p:sp>
    </p:spTree>
    <p:extLst>
      <p:ext uri="{BB962C8B-B14F-4D97-AF65-F5344CB8AC3E}">
        <p14:creationId xmlns:p14="http://schemas.microsoft.com/office/powerpoint/2010/main" val="106900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a:t>
            </a:fld>
            <a:endParaRPr lang="en-US"/>
          </a:p>
        </p:txBody>
      </p:sp>
    </p:spTree>
    <p:extLst>
      <p:ext uri="{BB962C8B-B14F-4D97-AF65-F5344CB8AC3E}">
        <p14:creationId xmlns:p14="http://schemas.microsoft.com/office/powerpoint/2010/main" val="1244586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26</a:t>
            </a:fld>
            <a:endParaRPr lang="en-US"/>
          </a:p>
        </p:txBody>
      </p:sp>
    </p:spTree>
    <p:extLst>
      <p:ext uri="{BB962C8B-B14F-4D97-AF65-F5344CB8AC3E}">
        <p14:creationId xmlns:p14="http://schemas.microsoft.com/office/powerpoint/2010/main" val="225098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27</a:t>
            </a:fld>
            <a:endParaRPr lang="en-US"/>
          </a:p>
        </p:txBody>
      </p:sp>
    </p:spTree>
    <p:extLst>
      <p:ext uri="{BB962C8B-B14F-4D97-AF65-F5344CB8AC3E}">
        <p14:creationId xmlns:p14="http://schemas.microsoft.com/office/powerpoint/2010/main" val="235739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8B1B79-986F-48CF-9795-2A949B253230}" type="slidenum">
              <a:rPr lang="en-US" smtClean="0"/>
              <a:t>29</a:t>
            </a:fld>
            <a:endParaRPr lang="en-US"/>
          </a:p>
        </p:txBody>
      </p:sp>
    </p:spTree>
    <p:extLst>
      <p:ext uri="{BB962C8B-B14F-4D97-AF65-F5344CB8AC3E}">
        <p14:creationId xmlns:p14="http://schemas.microsoft.com/office/powerpoint/2010/main" val="193650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8B1B79-986F-48CF-9795-2A949B253230}" type="slidenum">
              <a:rPr lang="en-US" smtClean="0"/>
              <a:t>30</a:t>
            </a:fld>
            <a:endParaRPr lang="en-US"/>
          </a:p>
        </p:txBody>
      </p:sp>
    </p:spTree>
    <p:extLst>
      <p:ext uri="{BB962C8B-B14F-4D97-AF65-F5344CB8AC3E}">
        <p14:creationId xmlns:p14="http://schemas.microsoft.com/office/powerpoint/2010/main" val="25890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we’d like to make ML pipelines that can learn the relations both between structure and physical parameters, as well as between structure and reflectivity curves. A sufficiently capable model could both reduce time spent fitting curves as well as improve accuracy and capabilities. </a:t>
            </a:r>
          </a:p>
          <a:p>
            <a:endParaRPr lang="en-US" dirty="0"/>
          </a:p>
          <a:p>
            <a:endParaRPr lang="en-US" dirty="0"/>
          </a:p>
        </p:txBody>
      </p:sp>
    </p:spTree>
    <p:extLst>
      <p:ext uri="{BB962C8B-B14F-4D97-AF65-F5344CB8AC3E}">
        <p14:creationId xmlns:p14="http://schemas.microsoft.com/office/powerpoint/2010/main" val="392454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467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405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3</a:t>
            </a:fld>
            <a:endParaRPr lang="en-US"/>
          </a:p>
        </p:txBody>
      </p:sp>
    </p:spTree>
    <p:extLst>
      <p:ext uri="{BB962C8B-B14F-4D97-AF65-F5344CB8AC3E}">
        <p14:creationId xmlns:p14="http://schemas.microsoft.com/office/powerpoint/2010/main" val="527866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4</a:t>
            </a:fld>
            <a:endParaRPr lang="en-US"/>
          </a:p>
        </p:txBody>
      </p:sp>
    </p:spTree>
    <p:extLst>
      <p:ext uri="{BB962C8B-B14F-4D97-AF65-F5344CB8AC3E}">
        <p14:creationId xmlns:p14="http://schemas.microsoft.com/office/powerpoint/2010/main" val="319566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5</a:t>
            </a:fld>
            <a:endParaRPr lang="en-US"/>
          </a:p>
        </p:txBody>
      </p:sp>
    </p:spTree>
    <p:extLst>
      <p:ext uri="{BB962C8B-B14F-4D97-AF65-F5344CB8AC3E}">
        <p14:creationId xmlns:p14="http://schemas.microsoft.com/office/powerpoint/2010/main" val="339374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4C647-02D1-4A49-9568-B4D00A8DA56D}" type="slidenum">
              <a:rPr lang="en-US" smtClean="0"/>
              <a:t>6</a:t>
            </a:fld>
            <a:endParaRPr lang="en-US"/>
          </a:p>
        </p:txBody>
      </p:sp>
    </p:spTree>
    <p:extLst>
      <p:ext uri="{BB962C8B-B14F-4D97-AF65-F5344CB8AC3E}">
        <p14:creationId xmlns:p14="http://schemas.microsoft.com/office/powerpoint/2010/main" val="221990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7</a:t>
            </a:fld>
            <a:endParaRPr lang="en-US"/>
          </a:p>
        </p:txBody>
      </p:sp>
    </p:spTree>
    <p:extLst>
      <p:ext uri="{BB962C8B-B14F-4D97-AF65-F5344CB8AC3E}">
        <p14:creationId xmlns:p14="http://schemas.microsoft.com/office/powerpoint/2010/main" val="353555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8</a:t>
            </a:fld>
            <a:endParaRPr lang="en-US"/>
          </a:p>
        </p:txBody>
      </p:sp>
    </p:spTree>
    <p:extLst>
      <p:ext uri="{BB962C8B-B14F-4D97-AF65-F5344CB8AC3E}">
        <p14:creationId xmlns:p14="http://schemas.microsoft.com/office/powerpoint/2010/main" val="162861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9</a:t>
            </a:fld>
            <a:endParaRPr lang="en-US"/>
          </a:p>
        </p:txBody>
      </p:sp>
    </p:spTree>
    <p:extLst>
      <p:ext uri="{BB962C8B-B14F-4D97-AF65-F5344CB8AC3E}">
        <p14:creationId xmlns:p14="http://schemas.microsoft.com/office/powerpoint/2010/main" val="197941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5E05-6269-5E7F-FF03-5259F7360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0DDAB1-DFC7-2C81-B5FE-264163727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DFAE4D-201B-BA62-0D2C-7A89E4B501E6}"/>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D522AEF2-506B-D723-1386-E06FFB9F5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2E0CF-1C44-F05E-2D07-704E5B79A9A8}"/>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351329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5161-EC51-6CA6-CC6B-34F7D277FE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7DD18-34C8-B4C3-0709-1F49685796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77955D-38C7-D7C3-D97F-2A4D5BB7223B}"/>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8AAC585E-A5DA-F1DF-670C-F5C6EF120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8F691-74D7-E5B0-7124-AD0FEBBC575B}"/>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692520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614A82-A854-B2AE-C473-968D3CE249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ED4418-C6B7-0A66-0E87-ADFFD6567D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F86EF-150E-F7B5-39C8-70938772A769}"/>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3724E0FF-79A0-92BA-1972-F9260AF78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231E0-D68E-256A-A896-59106D928C0C}"/>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391752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80763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4E2F-A8B7-E60B-3F4A-D900FD4DE3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DCF6C-CE66-AEFB-2A5E-5C94634CE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FCFF5-4CA5-71EB-6874-9A5774F776BD}"/>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05289E8B-9161-5720-0A02-2ED277BD3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401CB-6802-4324-5EA6-D8B55D869381}"/>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317372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6EBB-1B2A-C4DC-F6A4-E817FCC1E9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89F6B0-084B-BE6B-8C67-FE686FE9D8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783A4B-7CB9-FE8B-30D9-C2C4D1641B08}"/>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221403E7-D625-DE68-366C-ACB17336F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5E4BC-428A-7149-C25A-88DA6FB6B5A0}"/>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224596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729A-52F3-CC57-E7FC-BE06113E4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249FF0-4BF0-1D49-F009-374AB1DF2B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5157E-B110-564C-6DD5-77BDD1B8DF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2C915A-94E2-10D9-9E72-94645ACEDCF8}"/>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6" name="Footer Placeholder 5">
            <a:extLst>
              <a:ext uri="{FF2B5EF4-FFF2-40B4-BE49-F238E27FC236}">
                <a16:creationId xmlns:a16="http://schemas.microsoft.com/office/drawing/2014/main" id="{738ED91C-00D8-961A-2CDE-ECB8FF144F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62F7C-A475-43BA-D015-F61228DEFF06}"/>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3521373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A9CB-369E-5698-5420-71796ABE08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752C7E-AAFC-172F-4B50-0F3F32ECD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94B3F7-043F-E2E6-6D30-F93359CAA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C577EE-F1FB-BB0F-759A-7C488E229D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B35556-A54F-14CB-7E7A-A6408E23E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DB17C-41C7-DEF1-98B0-21BADBC15811}"/>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8" name="Footer Placeholder 7">
            <a:extLst>
              <a:ext uri="{FF2B5EF4-FFF2-40B4-BE49-F238E27FC236}">
                <a16:creationId xmlns:a16="http://schemas.microsoft.com/office/drawing/2014/main" id="{16E881E8-1E1D-37E8-69B3-DD29BF056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B3F385-F4AF-0E4A-C6E7-1FE2D1EF489C}"/>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125955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D44A-9ADD-5C9E-6CFE-845820954B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31F1A1-03F5-8982-15D7-D6C3D1D860B7}"/>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4" name="Footer Placeholder 3">
            <a:extLst>
              <a:ext uri="{FF2B5EF4-FFF2-40B4-BE49-F238E27FC236}">
                <a16:creationId xmlns:a16="http://schemas.microsoft.com/office/drawing/2014/main" id="{59FC3DAE-E592-DE59-4E82-F9C4BBB918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60085-3C26-1C70-6C16-F6C8C274B5F1}"/>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407232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642719-74E2-125C-0575-1A2C1037CADA}"/>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3" name="Footer Placeholder 2">
            <a:extLst>
              <a:ext uri="{FF2B5EF4-FFF2-40B4-BE49-F238E27FC236}">
                <a16:creationId xmlns:a16="http://schemas.microsoft.com/office/drawing/2014/main" id="{85ABBEDC-E461-3CD0-0AD5-F4558524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3B2486-A624-9E21-0FC1-FD414EA33269}"/>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190882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FF73-52E4-5924-009F-9B26F0B78F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01831A-AEF7-3E48-346B-39C2D3D448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9AE725-BE87-0DF9-4417-580DC1951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03EA20-8610-2755-A0E0-D49D84B5F381}"/>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6" name="Footer Placeholder 5">
            <a:extLst>
              <a:ext uri="{FF2B5EF4-FFF2-40B4-BE49-F238E27FC236}">
                <a16:creationId xmlns:a16="http://schemas.microsoft.com/office/drawing/2014/main" id="{9B4E9146-0A48-DCA1-6CC7-16A54160CD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75D3E-77B6-953E-E0E2-7D98EDE7E7DE}"/>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2167465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84EC-EFF7-EC4D-FE0E-0BC8BB16E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C4310-97DF-1F34-D025-6F0C0D501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C69004-713C-1EF0-8933-B20D1588B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7BED5-7ECE-71A2-4786-5BB1BED158FB}"/>
              </a:ext>
            </a:extLst>
          </p:cNvPr>
          <p:cNvSpPr>
            <a:spLocks noGrp="1"/>
          </p:cNvSpPr>
          <p:nvPr>
            <p:ph type="dt" sz="half" idx="10"/>
          </p:nvPr>
        </p:nvSpPr>
        <p:spPr/>
        <p:txBody>
          <a:bodyPr/>
          <a:lstStyle/>
          <a:p>
            <a:fld id="{7D314462-D29E-3E46-9A2B-D8EB7CB2CE94}" type="datetimeFigureOut">
              <a:rPr lang="en-US" smtClean="0"/>
              <a:t>9/30/25</a:t>
            </a:fld>
            <a:endParaRPr lang="en-US"/>
          </a:p>
        </p:txBody>
      </p:sp>
      <p:sp>
        <p:nvSpPr>
          <p:cNvPr id="6" name="Footer Placeholder 5">
            <a:extLst>
              <a:ext uri="{FF2B5EF4-FFF2-40B4-BE49-F238E27FC236}">
                <a16:creationId xmlns:a16="http://schemas.microsoft.com/office/drawing/2014/main" id="{DB044430-E9A3-9633-0CA4-64B4D7ED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7EFC00-7E9C-0346-1A40-E394E013EE5C}"/>
              </a:ext>
            </a:extLst>
          </p:cNvPr>
          <p:cNvSpPr>
            <a:spLocks noGrp="1"/>
          </p:cNvSpPr>
          <p:nvPr>
            <p:ph type="sldNum" sz="quarter" idx="12"/>
          </p:nvPr>
        </p:nvSpPr>
        <p:spPr/>
        <p:txBody>
          <a:bodyPr/>
          <a:lstStyle/>
          <a:p>
            <a:fld id="{FDFEB58A-CFAD-6642-A0CC-430DC8501335}" type="slidenum">
              <a:rPr lang="en-US" smtClean="0"/>
              <a:t>‹#›</a:t>
            </a:fld>
            <a:endParaRPr lang="en-US"/>
          </a:p>
        </p:txBody>
      </p:sp>
    </p:spTree>
    <p:extLst>
      <p:ext uri="{BB962C8B-B14F-4D97-AF65-F5344CB8AC3E}">
        <p14:creationId xmlns:p14="http://schemas.microsoft.com/office/powerpoint/2010/main" val="1061261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72580-7751-1729-76AD-15D4FB196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A438A9-221D-894A-C482-B34D64655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99062-8C3D-63B7-E7BD-1BE6E72DD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314462-D29E-3E46-9A2B-D8EB7CB2CE94}" type="datetimeFigureOut">
              <a:rPr lang="en-US" smtClean="0"/>
              <a:t>9/30/25</a:t>
            </a:fld>
            <a:endParaRPr lang="en-US"/>
          </a:p>
        </p:txBody>
      </p:sp>
      <p:sp>
        <p:nvSpPr>
          <p:cNvPr id="5" name="Footer Placeholder 4">
            <a:extLst>
              <a:ext uri="{FF2B5EF4-FFF2-40B4-BE49-F238E27FC236}">
                <a16:creationId xmlns:a16="http://schemas.microsoft.com/office/drawing/2014/main" id="{94301346-25F3-D205-A7DB-45FA34FE7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7F1304-6A05-3F86-4D3C-0219E7613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FEB58A-CFAD-6642-A0CC-430DC8501335}" type="slidenum">
              <a:rPr lang="en-US" smtClean="0"/>
              <a:t>‹#›</a:t>
            </a:fld>
            <a:endParaRPr lang="en-US"/>
          </a:p>
        </p:txBody>
      </p:sp>
    </p:spTree>
    <p:extLst>
      <p:ext uri="{BB962C8B-B14F-4D97-AF65-F5344CB8AC3E}">
        <p14:creationId xmlns:p14="http://schemas.microsoft.com/office/powerpoint/2010/main" val="1158144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51.png"/><Relationship Id="rId18" Type="http://schemas.openxmlformats.org/officeDocument/2006/relationships/customXml" Target="../ink/ink44.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41.xml"/><Relationship Id="rId17" Type="http://schemas.openxmlformats.org/officeDocument/2006/relationships/image" Target="../media/image53.png"/><Relationship Id="rId25"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customXml" Target="../ink/ink43.xml"/><Relationship Id="rId20" Type="http://schemas.openxmlformats.org/officeDocument/2006/relationships/customXml" Target="../ink/ink45.xml"/><Relationship Id="rId1" Type="http://schemas.openxmlformats.org/officeDocument/2006/relationships/slideLayout" Target="../slideLayouts/slideLayout7.xml"/><Relationship Id="rId11" Type="http://schemas.openxmlformats.org/officeDocument/2006/relationships/image" Target="../media/image50.png"/><Relationship Id="rId24" Type="http://schemas.openxmlformats.org/officeDocument/2006/relationships/customXml" Target="../ink/ink47.xml"/><Relationship Id="rId15" Type="http://schemas.openxmlformats.org/officeDocument/2006/relationships/image" Target="../media/image52.png"/><Relationship Id="rId23" Type="http://schemas.openxmlformats.org/officeDocument/2006/relationships/image" Target="../media/image56.png"/><Relationship Id="rId10" Type="http://schemas.openxmlformats.org/officeDocument/2006/relationships/customXml" Target="../ink/ink40.xml"/><Relationship Id="rId19" Type="http://schemas.openxmlformats.org/officeDocument/2006/relationships/image" Target="../media/image54.png"/><Relationship Id="rId4" Type="http://schemas.openxmlformats.org/officeDocument/2006/relationships/customXml" Target="../ink/ink38.xml"/><Relationship Id="rId9" Type="http://schemas.openxmlformats.org/officeDocument/2006/relationships/image" Target="../media/image49.png"/><Relationship Id="rId14" Type="http://schemas.openxmlformats.org/officeDocument/2006/relationships/customXml" Target="../ink/ink42.xml"/><Relationship Id="rId22" Type="http://schemas.openxmlformats.org/officeDocument/2006/relationships/customXml" Target="../ink/ink46.xml"/></Relationships>
</file>

<file path=ppt/slides/_rels/slide12.xml.rels><?xml version="1.0" encoding="UTF-8" standalone="yes"?>
<Relationships xmlns="http://schemas.openxmlformats.org/package/2006/relationships"><Relationship Id="rId26" Type="http://schemas.openxmlformats.org/officeDocument/2006/relationships/customXml" Target="../ink/ink60.xml"/><Relationship Id="rId21" Type="http://schemas.openxmlformats.org/officeDocument/2006/relationships/image" Target="../media/image66.png"/><Relationship Id="rId42" Type="http://schemas.openxmlformats.org/officeDocument/2006/relationships/customXml" Target="../ink/ink68.xml"/><Relationship Id="rId47" Type="http://schemas.openxmlformats.org/officeDocument/2006/relationships/image" Target="../media/image79.png"/><Relationship Id="rId63" Type="http://schemas.openxmlformats.org/officeDocument/2006/relationships/image" Target="../media/image87.png"/><Relationship Id="rId68" Type="http://schemas.openxmlformats.org/officeDocument/2006/relationships/customXml" Target="../ink/ink81.xml"/><Relationship Id="rId16" Type="http://schemas.openxmlformats.org/officeDocument/2006/relationships/customXml" Target="../ink/ink55.xml"/><Relationship Id="rId11" Type="http://schemas.openxmlformats.org/officeDocument/2006/relationships/image" Target="../media/image61.png"/><Relationship Id="rId32" Type="http://schemas.openxmlformats.org/officeDocument/2006/relationships/customXml" Target="../ink/ink63.xml"/><Relationship Id="rId37" Type="http://schemas.openxmlformats.org/officeDocument/2006/relationships/image" Target="../media/image74.png"/><Relationship Id="rId53" Type="http://schemas.openxmlformats.org/officeDocument/2006/relationships/image" Target="../media/image82.png"/><Relationship Id="rId58" Type="http://schemas.openxmlformats.org/officeDocument/2006/relationships/customXml" Target="../ink/ink76.xml"/><Relationship Id="rId74" Type="http://schemas.openxmlformats.org/officeDocument/2006/relationships/customXml" Target="../ink/ink84.xml"/><Relationship Id="rId79" Type="http://schemas.openxmlformats.org/officeDocument/2006/relationships/image" Target="../media/image95.png"/><Relationship Id="rId5" Type="http://schemas.openxmlformats.org/officeDocument/2006/relationships/image" Target="../media/image58.png"/><Relationship Id="rId61" Type="http://schemas.openxmlformats.org/officeDocument/2006/relationships/image" Target="../media/image86.png"/><Relationship Id="rId82" Type="http://schemas.openxmlformats.org/officeDocument/2006/relationships/customXml" Target="../ink/ink88.xml"/><Relationship Id="rId19" Type="http://schemas.openxmlformats.org/officeDocument/2006/relationships/image" Target="../media/image65.png"/><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69.png"/><Relationship Id="rId30" Type="http://schemas.openxmlformats.org/officeDocument/2006/relationships/customXml" Target="../ink/ink62.xml"/><Relationship Id="rId35" Type="http://schemas.openxmlformats.org/officeDocument/2006/relationships/image" Target="../media/image73.png"/><Relationship Id="rId43" Type="http://schemas.openxmlformats.org/officeDocument/2006/relationships/image" Target="../media/image77.png"/><Relationship Id="rId48" Type="http://schemas.openxmlformats.org/officeDocument/2006/relationships/customXml" Target="../ink/ink71.xml"/><Relationship Id="rId56" Type="http://schemas.openxmlformats.org/officeDocument/2006/relationships/customXml" Target="../ink/ink75.xml"/><Relationship Id="rId64" Type="http://schemas.openxmlformats.org/officeDocument/2006/relationships/customXml" Target="../ink/ink79.xml"/><Relationship Id="rId69" Type="http://schemas.openxmlformats.org/officeDocument/2006/relationships/image" Target="../media/image90.png"/><Relationship Id="rId77" Type="http://schemas.openxmlformats.org/officeDocument/2006/relationships/image" Target="../media/image94.png"/><Relationship Id="rId8" Type="http://schemas.openxmlformats.org/officeDocument/2006/relationships/customXml" Target="../ink/ink51.xml"/><Relationship Id="rId51" Type="http://schemas.openxmlformats.org/officeDocument/2006/relationships/image" Target="../media/image81.png"/><Relationship Id="rId72" Type="http://schemas.openxmlformats.org/officeDocument/2006/relationships/customXml" Target="../ink/ink83.xml"/><Relationship Id="rId80" Type="http://schemas.openxmlformats.org/officeDocument/2006/relationships/customXml" Target="../ink/ink87.xml"/><Relationship Id="rId3" Type="http://schemas.openxmlformats.org/officeDocument/2006/relationships/image" Target="../media/image47.png"/><Relationship Id="rId12" Type="http://schemas.openxmlformats.org/officeDocument/2006/relationships/customXml" Target="../ink/ink53.xml"/><Relationship Id="rId17" Type="http://schemas.openxmlformats.org/officeDocument/2006/relationships/image" Target="../media/image64.png"/><Relationship Id="rId25" Type="http://schemas.openxmlformats.org/officeDocument/2006/relationships/image" Target="../media/image68.png"/><Relationship Id="rId33" Type="http://schemas.openxmlformats.org/officeDocument/2006/relationships/image" Target="../media/image72.png"/><Relationship Id="rId38" Type="http://schemas.openxmlformats.org/officeDocument/2006/relationships/customXml" Target="../ink/ink66.xml"/><Relationship Id="rId46" Type="http://schemas.openxmlformats.org/officeDocument/2006/relationships/customXml" Target="../ink/ink70.xml"/><Relationship Id="rId59" Type="http://schemas.openxmlformats.org/officeDocument/2006/relationships/image" Target="../media/image85.png"/><Relationship Id="rId67" Type="http://schemas.openxmlformats.org/officeDocument/2006/relationships/image" Target="../media/image89.png"/><Relationship Id="rId20" Type="http://schemas.openxmlformats.org/officeDocument/2006/relationships/customXml" Target="../ink/ink57.xml"/><Relationship Id="rId41" Type="http://schemas.openxmlformats.org/officeDocument/2006/relationships/image" Target="../media/image76.png"/><Relationship Id="rId54" Type="http://schemas.openxmlformats.org/officeDocument/2006/relationships/customXml" Target="../ink/ink74.xml"/><Relationship Id="rId62" Type="http://schemas.openxmlformats.org/officeDocument/2006/relationships/customXml" Target="../ink/ink78.xml"/><Relationship Id="rId70" Type="http://schemas.openxmlformats.org/officeDocument/2006/relationships/customXml" Target="../ink/ink82.xml"/><Relationship Id="rId75" Type="http://schemas.openxmlformats.org/officeDocument/2006/relationships/image" Target="../media/image93.png"/><Relationship Id="rId83"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50.xml"/><Relationship Id="rId15" Type="http://schemas.openxmlformats.org/officeDocument/2006/relationships/image" Target="../media/image63.png"/><Relationship Id="rId23" Type="http://schemas.openxmlformats.org/officeDocument/2006/relationships/image" Target="../media/image67.png"/><Relationship Id="rId28" Type="http://schemas.openxmlformats.org/officeDocument/2006/relationships/customXml" Target="../ink/ink61.xml"/><Relationship Id="rId36" Type="http://schemas.openxmlformats.org/officeDocument/2006/relationships/customXml" Target="../ink/ink65.xml"/><Relationship Id="rId49" Type="http://schemas.openxmlformats.org/officeDocument/2006/relationships/image" Target="../media/image80.png"/><Relationship Id="rId57" Type="http://schemas.openxmlformats.org/officeDocument/2006/relationships/image" Target="../media/image84.png"/><Relationship Id="rId10" Type="http://schemas.openxmlformats.org/officeDocument/2006/relationships/customXml" Target="../ink/ink52.xml"/><Relationship Id="rId31" Type="http://schemas.openxmlformats.org/officeDocument/2006/relationships/image" Target="../media/image71.png"/><Relationship Id="rId44" Type="http://schemas.openxmlformats.org/officeDocument/2006/relationships/customXml" Target="../ink/ink69.xml"/><Relationship Id="rId52" Type="http://schemas.openxmlformats.org/officeDocument/2006/relationships/customXml" Target="../ink/ink73.xml"/><Relationship Id="rId60" Type="http://schemas.openxmlformats.org/officeDocument/2006/relationships/customXml" Target="../ink/ink77.xml"/><Relationship Id="rId65" Type="http://schemas.openxmlformats.org/officeDocument/2006/relationships/image" Target="../media/image88.png"/><Relationship Id="rId73" Type="http://schemas.openxmlformats.org/officeDocument/2006/relationships/image" Target="../media/image92.png"/><Relationship Id="rId78" Type="http://schemas.openxmlformats.org/officeDocument/2006/relationships/customXml" Target="../ink/ink86.xml"/><Relationship Id="rId81" Type="http://schemas.openxmlformats.org/officeDocument/2006/relationships/image" Target="../media/image96.png"/><Relationship Id="rId4" Type="http://schemas.openxmlformats.org/officeDocument/2006/relationships/customXml" Target="../ink/ink49.xml"/><Relationship Id="rId9" Type="http://schemas.openxmlformats.org/officeDocument/2006/relationships/image" Target="../media/image60.png"/><Relationship Id="rId13" Type="http://schemas.openxmlformats.org/officeDocument/2006/relationships/image" Target="../media/image62.png"/><Relationship Id="rId18" Type="http://schemas.openxmlformats.org/officeDocument/2006/relationships/customXml" Target="../ink/ink56.xml"/><Relationship Id="rId39" Type="http://schemas.openxmlformats.org/officeDocument/2006/relationships/image" Target="../media/image75.png"/><Relationship Id="rId34" Type="http://schemas.openxmlformats.org/officeDocument/2006/relationships/customXml" Target="../ink/ink64.xml"/><Relationship Id="rId50" Type="http://schemas.openxmlformats.org/officeDocument/2006/relationships/customXml" Target="../ink/ink72.xml"/><Relationship Id="rId55" Type="http://schemas.openxmlformats.org/officeDocument/2006/relationships/image" Target="../media/image83.png"/><Relationship Id="rId76" Type="http://schemas.openxmlformats.org/officeDocument/2006/relationships/customXml" Target="../ink/ink85.xml"/><Relationship Id="rId7" Type="http://schemas.openxmlformats.org/officeDocument/2006/relationships/image" Target="../media/image59.png"/><Relationship Id="rId71" Type="http://schemas.openxmlformats.org/officeDocument/2006/relationships/image" Target="../media/image91.png"/><Relationship Id="rId2" Type="http://schemas.openxmlformats.org/officeDocument/2006/relationships/customXml" Target="../ink/ink48.xml"/><Relationship Id="rId29" Type="http://schemas.openxmlformats.org/officeDocument/2006/relationships/image" Target="../media/image70.png"/><Relationship Id="rId24" Type="http://schemas.openxmlformats.org/officeDocument/2006/relationships/customXml" Target="../ink/ink59.xml"/><Relationship Id="rId40" Type="http://schemas.openxmlformats.org/officeDocument/2006/relationships/customXml" Target="../ink/ink67.xml"/><Relationship Id="rId45" Type="http://schemas.openxmlformats.org/officeDocument/2006/relationships/image" Target="../media/image78.png"/><Relationship Id="rId66" Type="http://schemas.openxmlformats.org/officeDocument/2006/relationships/customXml" Target="../ink/ink8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ustomXml" Target="../ink/ink90.xml"/><Relationship Id="rId5" Type="http://schemas.openxmlformats.org/officeDocument/2006/relationships/image" Target="../media/image100.png"/><Relationship Id="rId4" Type="http://schemas.openxmlformats.org/officeDocument/2006/relationships/customXml" Target="../ink/ink89.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png"/><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3.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92.xml"/><Relationship Id="rId5" Type="http://schemas.openxmlformats.org/officeDocument/2006/relationships/image" Target="../media/image107.png"/><Relationship Id="rId4" Type="http://schemas.openxmlformats.org/officeDocument/2006/relationships/customXml" Target="../ink/ink91.xml"/></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17.png"/><Relationship Id="rId4" Type="http://schemas.openxmlformats.org/officeDocument/2006/relationships/image" Target="../media/image116.png"/></Relationships>
</file>

<file path=ppt/slides/_rels/slide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5.xml"/></Relationships>
</file>

<file path=ppt/slides/_rels/slide8.xml.rels><?xml version="1.0" encoding="UTF-8" standalone="yes"?>
<Relationships xmlns="http://schemas.openxmlformats.org/package/2006/relationships"><Relationship Id="rId13" Type="http://schemas.openxmlformats.org/officeDocument/2006/relationships/customXml" Target="../ink/ink12.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25.xml"/><Relationship Id="rId21" Type="http://schemas.openxmlformats.org/officeDocument/2006/relationships/customXml" Target="../ink/ink16.xml"/><Relationship Id="rId34" Type="http://schemas.openxmlformats.org/officeDocument/2006/relationships/image" Target="../media/image29.png"/><Relationship Id="rId42" Type="http://schemas.openxmlformats.org/officeDocument/2006/relationships/image" Target="../media/image33.png"/><Relationship Id="rId7" Type="http://schemas.openxmlformats.org/officeDocument/2006/relationships/customXml" Target="../ink/ink9.xml"/><Relationship Id="rId2" Type="http://schemas.openxmlformats.org/officeDocument/2006/relationships/notesSlide" Target="../notesSlides/notesSlide8.xml"/><Relationship Id="rId16" Type="http://schemas.openxmlformats.org/officeDocument/2006/relationships/image" Target="../media/image20.png"/><Relationship Id="rId29"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11.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24.xml"/><Relationship Id="rId40" Type="http://schemas.openxmlformats.org/officeDocument/2006/relationships/image" Target="../media/image32.png"/><Relationship Id="rId45" Type="http://schemas.openxmlformats.org/officeDocument/2006/relationships/customXml" Target="../ink/ink28.xml"/><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customXml" Target="../ink/ink15.xml"/><Relationship Id="rId31" Type="http://schemas.openxmlformats.org/officeDocument/2006/relationships/customXml" Target="../ink/ink21.xml"/><Relationship Id="rId44" Type="http://schemas.openxmlformats.org/officeDocument/2006/relationships/image" Target="../media/image34.png"/><Relationship Id="rId4" Type="http://schemas.openxmlformats.org/officeDocument/2006/relationships/image" Target="../media/image14.png"/><Relationship Id="rId9" Type="http://schemas.openxmlformats.org/officeDocument/2006/relationships/customXml" Target="../ink/ink10.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9.xml"/><Relationship Id="rId30" Type="http://schemas.openxmlformats.org/officeDocument/2006/relationships/image" Target="../media/image27.png"/><Relationship Id="rId35" Type="http://schemas.openxmlformats.org/officeDocument/2006/relationships/customXml" Target="../ink/ink23.xml"/><Relationship Id="rId43" Type="http://schemas.openxmlformats.org/officeDocument/2006/relationships/customXml" Target="../ink/ink27.xml"/><Relationship Id="rId8" Type="http://schemas.openxmlformats.org/officeDocument/2006/relationships/image" Target="../media/image16.png"/><Relationship Id="rId3" Type="http://schemas.openxmlformats.org/officeDocument/2006/relationships/customXml" Target="../ink/ink7.xml"/><Relationship Id="rId12" Type="http://schemas.openxmlformats.org/officeDocument/2006/relationships/image" Target="../media/image18.png"/><Relationship Id="rId17" Type="http://schemas.openxmlformats.org/officeDocument/2006/relationships/customXml" Target="../ink/ink14.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6.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34.xml"/><Relationship Id="rId18" Type="http://schemas.openxmlformats.org/officeDocument/2006/relationships/image" Target="../media/image43.png"/><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40.png"/><Relationship Id="rId17" Type="http://schemas.openxmlformats.org/officeDocument/2006/relationships/customXml" Target="../ink/ink36.xml"/><Relationship Id="rId2" Type="http://schemas.openxmlformats.org/officeDocument/2006/relationships/notesSlide" Target="../notesSlides/notesSlide9.xml"/><Relationship Id="rId16" Type="http://schemas.openxmlformats.org/officeDocument/2006/relationships/image" Target="../media/image42.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customXml" Target="../ink/ink33.xml"/><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image" Target="../media/image39.png"/><Relationship Id="rId19" Type="http://schemas.openxmlformats.org/officeDocument/2006/relationships/customXml" Target="../ink/ink37.xml"/><Relationship Id="rId4" Type="http://schemas.openxmlformats.org/officeDocument/2006/relationships/image" Target="../media/image36.png"/><Relationship Id="rId9" Type="http://schemas.openxmlformats.org/officeDocument/2006/relationships/customXml" Target="../ink/ink32.xml"/><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97355" y="2627587"/>
            <a:ext cx="7797289" cy="1030839"/>
          </a:xfrm>
          <a:prstGeom prst="rect">
            <a:avLst/>
          </a:prstGeom>
        </p:spPr>
        <p:txBody>
          <a:bodyPr vert="horz" wrap="square" lIns="0" tIns="22650" rIns="0" bIns="0" rtlCol="0">
            <a:spAutoFit/>
          </a:bodyPr>
          <a:lstStyle/>
          <a:p>
            <a:pPr marL="25168">
              <a:spcBef>
                <a:spcPts val="178"/>
              </a:spcBef>
            </a:pPr>
            <a:r>
              <a:rPr sz="2400" b="1">
                <a:latin typeface="Arial"/>
                <a:cs typeface="Arial"/>
              </a:rPr>
              <a:t>Lecture</a:t>
            </a:r>
            <a:r>
              <a:rPr sz="2400" b="1" spc="-69">
                <a:latin typeface="Arial"/>
                <a:cs typeface="Arial"/>
              </a:rPr>
              <a:t> </a:t>
            </a:r>
            <a:r>
              <a:rPr sz="2400" b="1">
                <a:latin typeface="Arial"/>
                <a:cs typeface="Arial"/>
              </a:rPr>
              <a:t>9</a:t>
            </a:r>
            <a:r>
              <a:rPr sz="2400" b="1" spc="-59">
                <a:latin typeface="Arial"/>
                <a:cs typeface="Arial"/>
              </a:rPr>
              <a:t> </a:t>
            </a:r>
            <a:r>
              <a:rPr sz="2400" b="1">
                <a:latin typeface="Arial"/>
                <a:cs typeface="Arial"/>
              </a:rPr>
              <a:t>-</a:t>
            </a:r>
            <a:r>
              <a:rPr sz="2400" b="1" spc="-69">
                <a:latin typeface="Arial"/>
                <a:cs typeface="Arial"/>
              </a:rPr>
              <a:t> </a:t>
            </a:r>
            <a:r>
              <a:rPr sz="2400" b="1">
                <a:latin typeface="Arial"/>
                <a:cs typeface="Arial"/>
              </a:rPr>
              <a:t>Feature</a:t>
            </a:r>
            <a:r>
              <a:rPr sz="2400" b="1" spc="-59">
                <a:latin typeface="Arial"/>
                <a:cs typeface="Arial"/>
              </a:rPr>
              <a:t> </a:t>
            </a:r>
            <a:r>
              <a:rPr sz="2400" b="1">
                <a:latin typeface="Arial"/>
                <a:cs typeface="Arial"/>
              </a:rPr>
              <a:t>Importance</a:t>
            </a:r>
            <a:r>
              <a:rPr sz="2400" b="1" spc="-69">
                <a:latin typeface="Arial"/>
                <a:cs typeface="Arial"/>
              </a:rPr>
              <a:t> </a:t>
            </a:r>
            <a:r>
              <a:rPr sz="2400" b="1">
                <a:latin typeface="Arial"/>
                <a:cs typeface="Arial"/>
              </a:rPr>
              <a:t>and</a:t>
            </a:r>
            <a:r>
              <a:rPr sz="2400" b="1" spc="-59">
                <a:latin typeface="Arial"/>
                <a:cs typeface="Arial"/>
              </a:rPr>
              <a:t> </a:t>
            </a:r>
            <a:r>
              <a:rPr sz="2400" b="1" spc="-20">
                <a:latin typeface="Arial"/>
                <a:cs typeface="Arial"/>
              </a:rPr>
              <a:t>Regularization</a:t>
            </a:r>
            <a:endParaRPr sz="2400">
              <a:latin typeface="Arial"/>
              <a:cs typeface="Arial"/>
            </a:endParaRPr>
          </a:p>
          <a:p>
            <a:pPr marL="105704">
              <a:spcBef>
                <a:spcPts val="2120"/>
              </a:spcBef>
            </a:pPr>
            <a:r>
              <a:rPr sz="2400" spc="159">
                <a:latin typeface="Times New Roman"/>
                <a:cs typeface="Times New Roman"/>
              </a:rPr>
              <a:t>DS </a:t>
            </a:r>
            <a:r>
              <a:rPr sz="2400" spc="218">
                <a:latin typeface="Times New Roman"/>
                <a:cs typeface="Times New Roman"/>
              </a:rPr>
              <a:t>4400:</a:t>
            </a:r>
            <a:r>
              <a:rPr sz="2400" spc="337">
                <a:latin typeface="Times New Roman"/>
                <a:cs typeface="Times New Roman"/>
              </a:rPr>
              <a:t> </a:t>
            </a:r>
            <a:r>
              <a:rPr sz="2400" spc="188">
                <a:latin typeface="Times New Roman"/>
                <a:cs typeface="Times New Roman"/>
              </a:rPr>
              <a:t>Machine</a:t>
            </a:r>
            <a:r>
              <a:rPr sz="2400" spc="159">
                <a:latin typeface="Times New Roman"/>
                <a:cs typeface="Times New Roman"/>
              </a:rPr>
              <a:t> </a:t>
            </a:r>
            <a:r>
              <a:rPr sz="2400" spc="178">
                <a:latin typeface="Times New Roman"/>
                <a:cs typeface="Times New Roman"/>
              </a:rPr>
              <a:t>Learning</a:t>
            </a:r>
            <a:r>
              <a:rPr sz="2400" spc="159">
                <a:latin typeface="Times New Roman"/>
                <a:cs typeface="Times New Roman"/>
              </a:rPr>
              <a:t> </a:t>
            </a:r>
            <a:r>
              <a:rPr sz="2400" spc="277">
                <a:latin typeface="Times New Roman"/>
                <a:cs typeface="Times New Roman"/>
              </a:rPr>
              <a:t>and</a:t>
            </a:r>
            <a:r>
              <a:rPr sz="2400" spc="168">
                <a:latin typeface="Times New Roman"/>
                <a:cs typeface="Times New Roman"/>
              </a:rPr>
              <a:t> </a:t>
            </a:r>
            <a:r>
              <a:rPr sz="2400" spc="226">
                <a:latin typeface="Times New Roman"/>
                <a:cs typeface="Times New Roman"/>
              </a:rPr>
              <a:t>Data</a:t>
            </a:r>
            <a:r>
              <a:rPr sz="2400" spc="159">
                <a:latin typeface="Times New Roman"/>
                <a:cs typeface="Times New Roman"/>
              </a:rPr>
              <a:t> </a:t>
            </a:r>
            <a:r>
              <a:rPr sz="2400" spc="149">
                <a:latin typeface="Times New Roman"/>
                <a:cs typeface="Times New Roman"/>
              </a:rPr>
              <a:t>Mining</a:t>
            </a:r>
            <a:r>
              <a:rPr sz="2400" spc="159">
                <a:latin typeface="Times New Roman"/>
                <a:cs typeface="Times New Roman"/>
              </a:rPr>
              <a:t> </a:t>
            </a:r>
            <a:r>
              <a:rPr sz="2400" spc="139">
                <a:latin typeface="Times New Roman"/>
                <a:cs typeface="Times New Roman"/>
              </a:rPr>
              <a:t>1</a:t>
            </a:r>
            <a:endParaRPr sz="240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F6D35B6A-419D-978B-5608-F38FAEDF5684}"/>
              </a:ext>
            </a:extLst>
          </p:cNvPr>
          <p:cNvPicPr>
            <a:picLocks noChangeAspect="1"/>
          </p:cNvPicPr>
          <p:nvPr/>
        </p:nvPicPr>
        <p:blipFill>
          <a:blip r:embed="rId3"/>
          <a:stretch>
            <a:fillRect/>
          </a:stretch>
        </p:blipFill>
        <p:spPr>
          <a:xfrm>
            <a:off x="0" y="687379"/>
            <a:ext cx="12426556" cy="5588730"/>
          </a:xfrm>
          <a:prstGeom prst="rect">
            <a:avLst/>
          </a:prstGeom>
        </p:spPr>
      </p:pic>
      <p:sp>
        <p:nvSpPr>
          <p:cNvPr id="2" name="TextBox 1">
            <a:extLst>
              <a:ext uri="{FF2B5EF4-FFF2-40B4-BE49-F238E27FC236}">
                <a16:creationId xmlns:a16="http://schemas.microsoft.com/office/drawing/2014/main" id="{D314A29F-73A7-18FA-A0AC-D6C69DC4D286}"/>
              </a:ext>
            </a:extLst>
          </p:cNvPr>
          <p:cNvSpPr txBox="1"/>
          <p:nvPr/>
        </p:nvSpPr>
        <p:spPr>
          <a:xfrm>
            <a:off x="73572" y="581891"/>
            <a:ext cx="1660635" cy="931599"/>
          </a:xfrm>
          <a:prstGeom prst="rect">
            <a:avLst/>
          </a:prstGeom>
          <a:solidFill>
            <a:schemeClr val="bg1"/>
          </a:solidFill>
        </p:spPr>
        <p:txBody>
          <a:bodyPr wrap="square" rtlCol="0">
            <a:spAutoFit/>
          </a:bodyPr>
          <a:lstStyle/>
          <a:p>
            <a:endParaRPr lang="en-US"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C854CA7-FDD5-CD8E-517B-96F9DB7B6F45}"/>
              </a:ext>
            </a:extLst>
          </p:cNvPr>
          <p:cNvPicPr>
            <a:picLocks noChangeAspect="1"/>
          </p:cNvPicPr>
          <p:nvPr/>
        </p:nvPicPr>
        <p:blipFill>
          <a:blip r:embed="rId3"/>
          <a:stretch>
            <a:fillRect/>
          </a:stretch>
        </p:blipFill>
        <p:spPr>
          <a:xfrm>
            <a:off x="1127553" y="0"/>
            <a:ext cx="9720555" cy="670869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75CFF65-FC8F-821F-9AD5-A232F17FE355}"/>
                  </a:ext>
                </a:extLst>
              </p14:cNvPr>
              <p14:cNvContentPartPr/>
              <p14:nvPr/>
            </p14:nvContentPartPr>
            <p14:xfrm>
              <a:off x="8204541" y="360755"/>
              <a:ext cx="753120" cy="353160"/>
            </p14:xfrm>
          </p:contentPart>
        </mc:Choice>
        <mc:Fallback xmlns="">
          <p:pic>
            <p:nvPicPr>
              <p:cNvPr id="8" name="Ink 7">
                <a:extLst>
                  <a:ext uri="{FF2B5EF4-FFF2-40B4-BE49-F238E27FC236}">
                    <a16:creationId xmlns:a16="http://schemas.microsoft.com/office/drawing/2014/main" id="{975CFF65-FC8F-821F-9AD5-A232F17FE355}"/>
                  </a:ext>
                </a:extLst>
              </p:cNvPr>
              <p:cNvPicPr/>
              <p:nvPr/>
            </p:nvPicPr>
            <p:blipFill>
              <a:blip r:embed="rId7"/>
              <a:stretch>
                <a:fillRect/>
              </a:stretch>
            </p:blipFill>
            <p:spPr>
              <a:xfrm>
                <a:off x="8189054" y="345275"/>
                <a:ext cx="783735"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39779ACF-53AD-D890-A023-17632CC8ACCA}"/>
                  </a:ext>
                </a:extLst>
              </p14:cNvPr>
              <p14:cNvContentPartPr/>
              <p14:nvPr/>
            </p14:nvContentPartPr>
            <p14:xfrm>
              <a:off x="9181221" y="165635"/>
              <a:ext cx="497880" cy="877320"/>
            </p14:xfrm>
          </p:contentPart>
        </mc:Choice>
        <mc:Fallback xmlns="">
          <p:pic>
            <p:nvPicPr>
              <p:cNvPr id="20" name="Ink 19">
                <a:extLst>
                  <a:ext uri="{FF2B5EF4-FFF2-40B4-BE49-F238E27FC236}">
                    <a16:creationId xmlns:a16="http://schemas.microsoft.com/office/drawing/2014/main" id="{39779ACF-53AD-D890-A023-17632CC8ACCA}"/>
                  </a:ext>
                </a:extLst>
              </p:cNvPr>
              <p:cNvPicPr/>
              <p:nvPr/>
            </p:nvPicPr>
            <p:blipFill>
              <a:blip r:embed="rId9"/>
              <a:stretch>
                <a:fillRect/>
              </a:stretch>
            </p:blipFill>
            <p:spPr>
              <a:xfrm>
                <a:off x="9165741" y="150161"/>
                <a:ext cx="528480" cy="90790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827D4B2-CC63-539F-D225-DEF9AB5A39D1}"/>
                  </a:ext>
                </a:extLst>
              </p14:cNvPr>
              <p14:cNvContentPartPr/>
              <p14:nvPr/>
            </p14:nvContentPartPr>
            <p14:xfrm>
              <a:off x="9968541" y="305675"/>
              <a:ext cx="204120" cy="212040"/>
            </p14:xfrm>
          </p:contentPart>
        </mc:Choice>
        <mc:Fallback xmlns="">
          <p:pic>
            <p:nvPicPr>
              <p:cNvPr id="21" name="Ink 20">
                <a:extLst>
                  <a:ext uri="{FF2B5EF4-FFF2-40B4-BE49-F238E27FC236}">
                    <a16:creationId xmlns:a16="http://schemas.microsoft.com/office/drawing/2014/main" id="{1827D4B2-CC63-539F-D225-DEF9AB5A39D1}"/>
                  </a:ext>
                </a:extLst>
              </p:cNvPr>
              <p:cNvPicPr/>
              <p:nvPr/>
            </p:nvPicPr>
            <p:blipFill>
              <a:blip r:embed="rId11"/>
              <a:stretch>
                <a:fillRect/>
              </a:stretch>
            </p:blipFill>
            <p:spPr>
              <a:xfrm>
                <a:off x="9953088" y="290195"/>
                <a:ext cx="234666"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141EF0FA-97FB-5355-498D-DA193063E8BD}"/>
                  </a:ext>
                </a:extLst>
              </p14:cNvPr>
              <p14:cNvContentPartPr/>
              <p14:nvPr/>
            </p14:nvContentPartPr>
            <p14:xfrm>
              <a:off x="10234941" y="470195"/>
              <a:ext cx="23760" cy="110160"/>
            </p14:xfrm>
          </p:contentPart>
        </mc:Choice>
        <mc:Fallback xmlns="">
          <p:pic>
            <p:nvPicPr>
              <p:cNvPr id="22" name="Ink 21">
                <a:extLst>
                  <a:ext uri="{FF2B5EF4-FFF2-40B4-BE49-F238E27FC236}">
                    <a16:creationId xmlns:a16="http://schemas.microsoft.com/office/drawing/2014/main" id="{141EF0FA-97FB-5355-498D-DA193063E8BD}"/>
                  </a:ext>
                </a:extLst>
              </p:cNvPr>
              <p:cNvPicPr/>
              <p:nvPr/>
            </p:nvPicPr>
            <p:blipFill>
              <a:blip r:embed="rId13"/>
              <a:stretch>
                <a:fillRect/>
              </a:stretch>
            </p:blipFill>
            <p:spPr>
              <a:xfrm>
                <a:off x="10219461" y="454715"/>
                <a:ext cx="54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CA1F3A5-C840-AE0D-EA14-D1C1605B0BE7}"/>
                  </a:ext>
                </a:extLst>
              </p14:cNvPr>
              <p14:cNvContentPartPr/>
              <p14:nvPr/>
            </p14:nvContentPartPr>
            <p14:xfrm>
              <a:off x="9819501" y="306755"/>
              <a:ext cx="86760" cy="289440"/>
            </p14:xfrm>
          </p:contentPart>
        </mc:Choice>
        <mc:Fallback xmlns="">
          <p:pic>
            <p:nvPicPr>
              <p:cNvPr id="23" name="Ink 22">
                <a:extLst>
                  <a:ext uri="{FF2B5EF4-FFF2-40B4-BE49-F238E27FC236}">
                    <a16:creationId xmlns:a16="http://schemas.microsoft.com/office/drawing/2014/main" id="{8CA1F3A5-C840-AE0D-EA14-D1C1605B0BE7}"/>
                  </a:ext>
                </a:extLst>
              </p:cNvPr>
              <p:cNvPicPr/>
              <p:nvPr/>
            </p:nvPicPr>
            <p:blipFill>
              <a:blip r:embed="rId15"/>
              <a:stretch>
                <a:fillRect/>
              </a:stretch>
            </p:blipFill>
            <p:spPr>
              <a:xfrm>
                <a:off x="9803956" y="291275"/>
                <a:ext cx="117488"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8BAE456C-0DB1-ABDA-7924-FF3FFD9502FB}"/>
                  </a:ext>
                </a:extLst>
              </p14:cNvPr>
              <p14:cNvContentPartPr/>
              <p14:nvPr/>
            </p14:nvContentPartPr>
            <p14:xfrm>
              <a:off x="9702141" y="360755"/>
              <a:ext cx="16200" cy="282600"/>
            </p14:xfrm>
          </p:contentPart>
        </mc:Choice>
        <mc:Fallback xmlns="">
          <p:pic>
            <p:nvPicPr>
              <p:cNvPr id="26" name="Ink 25">
                <a:extLst>
                  <a:ext uri="{FF2B5EF4-FFF2-40B4-BE49-F238E27FC236}">
                    <a16:creationId xmlns:a16="http://schemas.microsoft.com/office/drawing/2014/main" id="{8BAE456C-0DB1-ABDA-7924-FF3FFD9502FB}"/>
                  </a:ext>
                </a:extLst>
              </p:cNvPr>
              <p:cNvPicPr/>
              <p:nvPr/>
            </p:nvPicPr>
            <p:blipFill>
              <a:blip r:embed="rId17"/>
              <a:stretch>
                <a:fillRect/>
              </a:stretch>
            </p:blipFill>
            <p:spPr>
              <a:xfrm>
                <a:off x="9686661" y="345275"/>
                <a:ext cx="468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B1622406-47A4-FF53-6000-A7CDAD75AAA9}"/>
                  </a:ext>
                </a:extLst>
              </p14:cNvPr>
              <p14:cNvContentPartPr/>
              <p14:nvPr/>
            </p14:nvContentPartPr>
            <p14:xfrm>
              <a:off x="10344741" y="251675"/>
              <a:ext cx="102600" cy="344520"/>
            </p14:xfrm>
          </p:contentPart>
        </mc:Choice>
        <mc:Fallback xmlns="">
          <p:pic>
            <p:nvPicPr>
              <p:cNvPr id="29" name="Ink 28">
                <a:extLst>
                  <a:ext uri="{FF2B5EF4-FFF2-40B4-BE49-F238E27FC236}">
                    <a16:creationId xmlns:a16="http://schemas.microsoft.com/office/drawing/2014/main" id="{B1622406-47A4-FF53-6000-A7CDAD75AAA9}"/>
                  </a:ext>
                </a:extLst>
              </p:cNvPr>
              <p:cNvPicPr/>
              <p:nvPr/>
            </p:nvPicPr>
            <p:blipFill>
              <a:blip r:embed="rId19"/>
              <a:stretch>
                <a:fillRect/>
              </a:stretch>
            </p:blipFill>
            <p:spPr>
              <a:xfrm>
                <a:off x="10329206" y="236179"/>
                <a:ext cx="133308" cy="37515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DF5819A9-63DF-2339-3B55-2250A218CE6F}"/>
                  </a:ext>
                </a:extLst>
              </p14:cNvPr>
              <p14:cNvContentPartPr/>
              <p14:nvPr/>
            </p14:nvContentPartPr>
            <p14:xfrm>
              <a:off x="10173381" y="854315"/>
              <a:ext cx="1355760" cy="447480"/>
            </p14:xfrm>
          </p:contentPart>
        </mc:Choice>
        <mc:Fallback xmlns="">
          <p:pic>
            <p:nvPicPr>
              <p:cNvPr id="44" name="Ink 43">
                <a:extLst>
                  <a:ext uri="{FF2B5EF4-FFF2-40B4-BE49-F238E27FC236}">
                    <a16:creationId xmlns:a16="http://schemas.microsoft.com/office/drawing/2014/main" id="{DF5819A9-63DF-2339-3B55-2250A218CE6F}"/>
                  </a:ext>
                </a:extLst>
              </p:cNvPr>
              <p:cNvPicPr/>
              <p:nvPr/>
            </p:nvPicPr>
            <p:blipFill>
              <a:blip r:embed="rId21"/>
              <a:stretch>
                <a:fillRect/>
              </a:stretch>
            </p:blipFill>
            <p:spPr>
              <a:xfrm>
                <a:off x="10157901" y="838823"/>
                <a:ext cx="1386360" cy="47810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Ink 76">
                <a:extLst>
                  <a:ext uri="{FF2B5EF4-FFF2-40B4-BE49-F238E27FC236}">
                    <a16:creationId xmlns:a16="http://schemas.microsoft.com/office/drawing/2014/main" id="{0FC63126-1129-B66C-8DA3-7E1E957DC2D2}"/>
                  </a:ext>
                </a:extLst>
              </p14:cNvPr>
              <p14:cNvContentPartPr/>
              <p14:nvPr/>
            </p14:nvContentPartPr>
            <p14:xfrm>
              <a:off x="9436461" y="1324835"/>
              <a:ext cx="2131920" cy="1050840"/>
            </p14:xfrm>
          </p:contentPart>
        </mc:Choice>
        <mc:Fallback xmlns="">
          <p:pic>
            <p:nvPicPr>
              <p:cNvPr id="77" name="Ink 76">
                <a:extLst>
                  <a:ext uri="{FF2B5EF4-FFF2-40B4-BE49-F238E27FC236}">
                    <a16:creationId xmlns:a16="http://schemas.microsoft.com/office/drawing/2014/main" id="{0FC63126-1129-B66C-8DA3-7E1E957DC2D2}"/>
                  </a:ext>
                </a:extLst>
              </p:cNvPr>
              <p:cNvPicPr/>
              <p:nvPr/>
            </p:nvPicPr>
            <p:blipFill>
              <a:blip r:embed="rId23"/>
              <a:stretch>
                <a:fillRect/>
              </a:stretch>
            </p:blipFill>
            <p:spPr>
              <a:xfrm>
                <a:off x="9420981" y="1309355"/>
                <a:ext cx="21625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A8D28A58-F2B5-0CC4-37B2-F1EB3B453710}"/>
                  </a:ext>
                </a:extLst>
              </p14:cNvPr>
              <p14:cNvContentPartPr/>
              <p14:nvPr/>
            </p14:nvContentPartPr>
            <p14:xfrm>
              <a:off x="10250781" y="1944035"/>
              <a:ext cx="956880" cy="455040"/>
            </p14:xfrm>
          </p:contentPart>
        </mc:Choice>
        <mc:Fallback xmlns="">
          <p:pic>
            <p:nvPicPr>
              <p:cNvPr id="85" name="Ink 84">
                <a:extLst>
                  <a:ext uri="{FF2B5EF4-FFF2-40B4-BE49-F238E27FC236}">
                    <a16:creationId xmlns:a16="http://schemas.microsoft.com/office/drawing/2014/main" id="{A8D28A58-F2B5-0CC4-37B2-F1EB3B453710}"/>
                  </a:ext>
                </a:extLst>
              </p:cNvPr>
              <p:cNvPicPr/>
              <p:nvPr/>
            </p:nvPicPr>
            <p:blipFill>
              <a:blip r:embed="rId25"/>
              <a:stretch>
                <a:fillRect/>
              </a:stretch>
            </p:blipFill>
            <p:spPr>
              <a:xfrm>
                <a:off x="10235301" y="1928555"/>
                <a:ext cx="987480" cy="485640"/>
              </a:xfrm>
              <a:prstGeom prst="rect">
                <a:avLst/>
              </a:prstGeom>
            </p:spPr>
          </p:pic>
        </mc:Fallback>
      </mc:AlternateContent>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1DAF1A-DF6E-C03C-1DA6-F572DE9E36D6}"/>
              </a:ext>
            </a:extLst>
          </p:cNvPr>
          <p:cNvSpPr txBox="1"/>
          <p:nvPr/>
        </p:nvSpPr>
        <p:spPr>
          <a:xfrm>
            <a:off x="987972" y="683172"/>
            <a:ext cx="2606804" cy="369332"/>
          </a:xfrm>
          <a:prstGeom prst="rect">
            <a:avLst/>
          </a:prstGeom>
          <a:noFill/>
        </p:spPr>
        <p:txBody>
          <a:bodyPr wrap="none" rtlCol="0">
            <a:spAutoFit/>
          </a:bodyPr>
          <a:lstStyle/>
          <a:p>
            <a:r>
              <a:rPr lang="en-US" dirty="0"/>
              <a:t>Explain the sign function</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B62EE0C-7488-2426-06C6-8BCB9A799888}"/>
                  </a:ext>
                </a:extLst>
              </p14:cNvPr>
              <p14:cNvContentPartPr/>
              <p14:nvPr/>
            </p14:nvContentPartPr>
            <p14:xfrm>
              <a:off x="3007221" y="247355"/>
              <a:ext cx="3732120" cy="1982880"/>
            </p14:xfrm>
          </p:contentPart>
        </mc:Choice>
        <mc:Fallback>
          <p:pic>
            <p:nvPicPr>
              <p:cNvPr id="5" name="Ink 4">
                <a:extLst>
                  <a:ext uri="{FF2B5EF4-FFF2-40B4-BE49-F238E27FC236}">
                    <a16:creationId xmlns:a16="http://schemas.microsoft.com/office/drawing/2014/main" id="{4B62EE0C-7488-2426-06C6-8BCB9A799888}"/>
                  </a:ext>
                </a:extLst>
              </p:cNvPr>
              <p:cNvPicPr/>
              <p:nvPr/>
            </p:nvPicPr>
            <p:blipFill>
              <a:blip r:embed="rId3"/>
              <a:stretch>
                <a:fillRect/>
              </a:stretch>
            </p:blipFill>
            <p:spPr>
              <a:xfrm>
                <a:off x="2996421" y="236555"/>
                <a:ext cx="3753360" cy="2004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7D0280A-79B6-9EA3-163B-1863F9DC7967}"/>
                  </a:ext>
                </a:extLst>
              </p14:cNvPr>
              <p14:cNvContentPartPr/>
              <p14:nvPr/>
            </p14:nvContentPartPr>
            <p14:xfrm>
              <a:off x="4724061" y="275075"/>
              <a:ext cx="1568160" cy="1633680"/>
            </p14:xfrm>
          </p:contentPart>
        </mc:Choice>
        <mc:Fallback>
          <p:pic>
            <p:nvPicPr>
              <p:cNvPr id="7" name="Ink 6">
                <a:extLst>
                  <a:ext uri="{FF2B5EF4-FFF2-40B4-BE49-F238E27FC236}">
                    <a16:creationId xmlns:a16="http://schemas.microsoft.com/office/drawing/2014/main" id="{07D0280A-79B6-9EA3-163B-1863F9DC7967}"/>
                  </a:ext>
                </a:extLst>
              </p:cNvPr>
              <p:cNvPicPr/>
              <p:nvPr/>
            </p:nvPicPr>
            <p:blipFill>
              <a:blip r:embed="rId5"/>
              <a:stretch>
                <a:fillRect/>
              </a:stretch>
            </p:blipFill>
            <p:spPr>
              <a:xfrm>
                <a:off x="4708581" y="259595"/>
                <a:ext cx="1598760" cy="166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4D0BC23F-D3A6-C869-018E-7C6767AF0DAC}"/>
                  </a:ext>
                </a:extLst>
              </p14:cNvPr>
              <p14:cNvContentPartPr/>
              <p14:nvPr/>
            </p14:nvContentPartPr>
            <p14:xfrm>
              <a:off x="3093261" y="195875"/>
              <a:ext cx="1662480" cy="1764360"/>
            </p14:xfrm>
          </p:contentPart>
        </mc:Choice>
        <mc:Fallback>
          <p:pic>
            <p:nvPicPr>
              <p:cNvPr id="8" name="Ink 7">
                <a:extLst>
                  <a:ext uri="{FF2B5EF4-FFF2-40B4-BE49-F238E27FC236}">
                    <a16:creationId xmlns:a16="http://schemas.microsoft.com/office/drawing/2014/main" id="{4D0BC23F-D3A6-C869-018E-7C6767AF0DAC}"/>
                  </a:ext>
                </a:extLst>
              </p:cNvPr>
              <p:cNvPicPr/>
              <p:nvPr/>
            </p:nvPicPr>
            <p:blipFill>
              <a:blip r:embed="rId7"/>
              <a:stretch>
                <a:fillRect/>
              </a:stretch>
            </p:blipFill>
            <p:spPr>
              <a:xfrm>
                <a:off x="3077778" y="180392"/>
                <a:ext cx="1693087" cy="179496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02AE6C51-ED1F-39F3-5331-F03997B15CC9}"/>
                  </a:ext>
                </a:extLst>
              </p14:cNvPr>
              <p14:cNvContentPartPr/>
              <p14:nvPr/>
            </p14:nvContentPartPr>
            <p14:xfrm>
              <a:off x="4700301" y="141155"/>
              <a:ext cx="2908800" cy="1779840"/>
            </p14:xfrm>
          </p:contentPart>
        </mc:Choice>
        <mc:Fallback>
          <p:pic>
            <p:nvPicPr>
              <p:cNvPr id="18" name="Ink 17">
                <a:extLst>
                  <a:ext uri="{FF2B5EF4-FFF2-40B4-BE49-F238E27FC236}">
                    <a16:creationId xmlns:a16="http://schemas.microsoft.com/office/drawing/2014/main" id="{02AE6C51-ED1F-39F3-5331-F03997B15CC9}"/>
                  </a:ext>
                </a:extLst>
              </p:cNvPr>
              <p:cNvPicPr/>
              <p:nvPr/>
            </p:nvPicPr>
            <p:blipFill>
              <a:blip r:embed="rId9"/>
              <a:stretch>
                <a:fillRect/>
              </a:stretch>
            </p:blipFill>
            <p:spPr>
              <a:xfrm>
                <a:off x="4679781" y="120639"/>
                <a:ext cx="2944440" cy="182051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Ink 24">
                <a:extLst>
                  <a:ext uri="{FF2B5EF4-FFF2-40B4-BE49-F238E27FC236}">
                    <a16:creationId xmlns:a16="http://schemas.microsoft.com/office/drawing/2014/main" id="{5417C773-5270-79A6-36BB-9CEDBECD2926}"/>
                  </a:ext>
                </a:extLst>
              </p14:cNvPr>
              <p14:cNvContentPartPr/>
              <p14:nvPr/>
            </p14:nvContentPartPr>
            <p14:xfrm>
              <a:off x="8314341" y="1089755"/>
              <a:ext cx="509760" cy="533520"/>
            </p14:xfrm>
          </p:contentPart>
        </mc:Choice>
        <mc:Fallback>
          <p:pic>
            <p:nvPicPr>
              <p:cNvPr id="25" name="Ink 24">
                <a:extLst>
                  <a:ext uri="{FF2B5EF4-FFF2-40B4-BE49-F238E27FC236}">
                    <a16:creationId xmlns:a16="http://schemas.microsoft.com/office/drawing/2014/main" id="{5417C773-5270-79A6-36BB-9CEDBECD2926}"/>
                  </a:ext>
                </a:extLst>
              </p:cNvPr>
              <p:cNvPicPr/>
              <p:nvPr/>
            </p:nvPicPr>
            <p:blipFill>
              <a:blip r:embed="rId11"/>
              <a:stretch>
                <a:fillRect/>
              </a:stretch>
            </p:blipFill>
            <p:spPr>
              <a:xfrm>
                <a:off x="8298861" y="1074275"/>
                <a:ext cx="54036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3">
                <a:extLst>
                  <a:ext uri="{FF2B5EF4-FFF2-40B4-BE49-F238E27FC236}">
                    <a16:creationId xmlns:a16="http://schemas.microsoft.com/office/drawing/2014/main" id="{0B60E547-866E-E5A9-0A12-CED8CD21F711}"/>
                  </a:ext>
                </a:extLst>
              </p14:cNvPr>
              <p14:cNvContentPartPr/>
              <p14:nvPr/>
            </p14:nvContentPartPr>
            <p14:xfrm>
              <a:off x="7765701" y="1301435"/>
              <a:ext cx="439560" cy="376560"/>
            </p14:xfrm>
          </p:contentPart>
        </mc:Choice>
        <mc:Fallback>
          <p:pic>
            <p:nvPicPr>
              <p:cNvPr id="34" name="Ink 33">
                <a:extLst>
                  <a:ext uri="{FF2B5EF4-FFF2-40B4-BE49-F238E27FC236}">
                    <a16:creationId xmlns:a16="http://schemas.microsoft.com/office/drawing/2014/main" id="{0B60E547-866E-E5A9-0A12-CED8CD21F711}"/>
                  </a:ext>
                </a:extLst>
              </p:cNvPr>
              <p:cNvPicPr/>
              <p:nvPr/>
            </p:nvPicPr>
            <p:blipFill>
              <a:blip r:embed="rId13"/>
              <a:stretch>
                <a:fillRect/>
              </a:stretch>
            </p:blipFill>
            <p:spPr>
              <a:xfrm>
                <a:off x="7750221" y="1285955"/>
                <a:ext cx="4701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34">
                <a:extLst>
                  <a:ext uri="{FF2B5EF4-FFF2-40B4-BE49-F238E27FC236}">
                    <a16:creationId xmlns:a16="http://schemas.microsoft.com/office/drawing/2014/main" id="{8AA55238-7256-CBDF-7B93-0A9EB5A5C99C}"/>
                  </a:ext>
                </a:extLst>
              </p14:cNvPr>
              <p14:cNvContentPartPr/>
              <p14:nvPr/>
            </p14:nvContentPartPr>
            <p14:xfrm>
              <a:off x="9615741" y="548675"/>
              <a:ext cx="337680" cy="1670400"/>
            </p14:xfrm>
          </p:contentPart>
        </mc:Choice>
        <mc:Fallback>
          <p:pic>
            <p:nvPicPr>
              <p:cNvPr id="35" name="Ink 34">
                <a:extLst>
                  <a:ext uri="{FF2B5EF4-FFF2-40B4-BE49-F238E27FC236}">
                    <a16:creationId xmlns:a16="http://schemas.microsoft.com/office/drawing/2014/main" id="{8AA55238-7256-CBDF-7B93-0A9EB5A5C99C}"/>
                  </a:ext>
                </a:extLst>
              </p:cNvPr>
              <p:cNvPicPr/>
              <p:nvPr/>
            </p:nvPicPr>
            <p:blipFill>
              <a:blip r:embed="rId15"/>
              <a:stretch>
                <a:fillRect/>
              </a:stretch>
            </p:blipFill>
            <p:spPr>
              <a:xfrm>
                <a:off x="9600244" y="533192"/>
                <a:ext cx="368313" cy="170100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6" name="Ink 35">
                <a:extLst>
                  <a:ext uri="{FF2B5EF4-FFF2-40B4-BE49-F238E27FC236}">
                    <a16:creationId xmlns:a16="http://schemas.microsoft.com/office/drawing/2014/main" id="{3D3FDE80-6D1E-9E67-879D-6DAE2CE44928}"/>
                  </a:ext>
                </a:extLst>
              </p14:cNvPr>
              <p14:cNvContentPartPr/>
              <p14:nvPr/>
            </p14:nvContentPartPr>
            <p14:xfrm>
              <a:off x="9013101" y="1340675"/>
              <a:ext cx="281520" cy="141480"/>
            </p14:xfrm>
          </p:contentPart>
        </mc:Choice>
        <mc:Fallback>
          <p:pic>
            <p:nvPicPr>
              <p:cNvPr id="36" name="Ink 35">
                <a:extLst>
                  <a:ext uri="{FF2B5EF4-FFF2-40B4-BE49-F238E27FC236}">
                    <a16:creationId xmlns:a16="http://schemas.microsoft.com/office/drawing/2014/main" id="{3D3FDE80-6D1E-9E67-879D-6DAE2CE44928}"/>
                  </a:ext>
                </a:extLst>
              </p:cNvPr>
              <p:cNvPicPr/>
              <p:nvPr/>
            </p:nvPicPr>
            <p:blipFill>
              <a:blip r:embed="rId17"/>
              <a:stretch>
                <a:fillRect/>
              </a:stretch>
            </p:blipFill>
            <p:spPr>
              <a:xfrm>
                <a:off x="8997641" y="1325195"/>
                <a:ext cx="312081"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5049A626-8FA7-D105-91D6-9A1E1BFD1AAE}"/>
                  </a:ext>
                </a:extLst>
              </p14:cNvPr>
              <p14:cNvContentPartPr/>
              <p14:nvPr/>
            </p14:nvContentPartPr>
            <p14:xfrm>
              <a:off x="10548501" y="862235"/>
              <a:ext cx="118080" cy="141480"/>
            </p14:xfrm>
          </p:contentPart>
        </mc:Choice>
        <mc:Fallback>
          <p:pic>
            <p:nvPicPr>
              <p:cNvPr id="41" name="Ink 40">
                <a:extLst>
                  <a:ext uri="{FF2B5EF4-FFF2-40B4-BE49-F238E27FC236}">
                    <a16:creationId xmlns:a16="http://schemas.microsoft.com/office/drawing/2014/main" id="{5049A626-8FA7-D105-91D6-9A1E1BFD1AAE}"/>
                  </a:ext>
                </a:extLst>
              </p:cNvPr>
              <p:cNvPicPr/>
              <p:nvPr/>
            </p:nvPicPr>
            <p:blipFill>
              <a:blip r:embed="rId19"/>
              <a:stretch>
                <a:fillRect/>
              </a:stretch>
            </p:blipFill>
            <p:spPr>
              <a:xfrm>
                <a:off x="10533021" y="846755"/>
                <a:ext cx="1486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4" name="Ink 53">
                <a:extLst>
                  <a:ext uri="{FF2B5EF4-FFF2-40B4-BE49-F238E27FC236}">
                    <a16:creationId xmlns:a16="http://schemas.microsoft.com/office/drawing/2014/main" id="{E3863F6F-6C8F-8100-F803-BA965F00A0A5}"/>
                  </a:ext>
                </a:extLst>
              </p14:cNvPr>
              <p14:cNvContentPartPr/>
              <p14:nvPr/>
            </p14:nvContentPartPr>
            <p14:xfrm>
              <a:off x="10987701" y="1528595"/>
              <a:ext cx="619560" cy="227880"/>
            </p14:xfrm>
          </p:contentPart>
        </mc:Choice>
        <mc:Fallback>
          <p:pic>
            <p:nvPicPr>
              <p:cNvPr id="54" name="Ink 53">
                <a:extLst>
                  <a:ext uri="{FF2B5EF4-FFF2-40B4-BE49-F238E27FC236}">
                    <a16:creationId xmlns:a16="http://schemas.microsoft.com/office/drawing/2014/main" id="{E3863F6F-6C8F-8100-F803-BA965F00A0A5}"/>
                  </a:ext>
                </a:extLst>
              </p:cNvPr>
              <p:cNvPicPr/>
              <p:nvPr/>
            </p:nvPicPr>
            <p:blipFill>
              <a:blip r:embed="rId21"/>
              <a:stretch>
                <a:fillRect/>
              </a:stretch>
            </p:blipFill>
            <p:spPr>
              <a:xfrm>
                <a:off x="10972230" y="1513091"/>
                <a:ext cx="650142" cy="25852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5" name="Ink 54">
                <a:extLst>
                  <a:ext uri="{FF2B5EF4-FFF2-40B4-BE49-F238E27FC236}">
                    <a16:creationId xmlns:a16="http://schemas.microsoft.com/office/drawing/2014/main" id="{F1DBAF8F-EC75-DFB8-DC69-4059080D6800}"/>
                  </a:ext>
                </a:extLst>
              </p14:cNvPr>
              <p14:cNvContentPartPr/>
              <p14:nvPr/>
            </p14:nvContentPartPr>
            <p14:xfrm>
              <a:off x="10039101" y="1591235"/>
              <a:ext cx="525600" cy="321840"/>
            </p14:xfrm>
          </p:contentPart>
        </mc:Choice>
        <mc:Fallback>
          <p:pic>
            <p:nvPicPr>
              <p:cNvPr id="55" name="Ink 54">
                <a:extLst>
                  <a:ext uri="{FF2B5EF4-FFF2-40B4-BE49-F238E27FC236}">
                    <a16:creationId xmlns:a16="http://schemas.microsoft.com/office/drawing/2014/main" id="{F1DBAF8F-EC75-DFB8-DC69-4059080D6800}"/>
                  </a:ext>
                </a:extLst>
              </p:cNvPr>
              <p:cNvPicPr/>
              <p:nvPr/>
            </p:nvPicPr>
            <p:blipFill>
              <a:blip r:embed="rId23"/>
              <a:stretch>
                <a:fillRect/>
              </a:stretch>
            </p:blipFill>
            <p:spPr>
              <a:xfrm>
                <a:off x="10023621" y="1575755"/>
                <a:ext cx="5562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6" name="Ink 55">
                <a:extLst>
                  <a:ext uri="{FF2B5EF4-FFF2-40B4-BE49-F238E27FC236}">
                    <a16:creationId xmlns:a16="http://schemas.microsoft.com/office/drawing/2014/main" id="{C5EE991B-CC6A-6BB5-2F42-964BFD93B457}"/>
                  </a:ext>
                </a:extLst>
              </p14:cNvPr>
              <p14:cNvContentPartPr/>
              <p14:nvPr/>
            </p14:nvContentPartPr>
            <p14:xfrm>
              <a:off x="10901301" y="627155"/>
              <a:ext cx="761040" cy="258840"/>
            </p14:xfrm>
          </p:contentPart>
        </mc:Choice>
        <mc:Fallback>
          <p:pic>
            <p:nvPicPr>
              <p:cNvPr id="56" name="Ink 55">
                <a:extLst>
                  <a:ext uri="{FF2B5EF4-FFF2-40B4-BE49-F238E27FC236}">
                    <a16:creationId xmlns:a16="http://schemas.microsoft.com/office/drawing/2014/main" id="{C5EE991B-CC6A-6BB5-2F42-964BFD93B457}"/>
                  </a:ext>
                </a:extLst>
              </p:cNvPr>
              <p:cNvPicPr/>
              <p:nvPr/>
            </p:nvPicPr>
            <p:blipFill>
              <a:blip r:embed="rId25"/>
              <a:stretch>
                <a:fillRect/>
              </a:stretch>
            </p:blipFill>
            <p:spPr>
              <a:xfrm>
                <a:off x="10885814" y="611696"/>
                <a:ext cx="791654" cy="289398"/>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7" name="Ink 56">
                <a:extLst>
                  <a:ext uri="{FF2B5EF4-FFF2-40B4-BE49-F238E27FC236}">
                    <a16:creationId xmlns:a16="http://schemas.microsoft.com/office/drawing/2014/main" id="{1ECE03CA-96D9-AF8A-5722-489C073002E5}"/>
                  </a:ext>
                </a:extLst>
              </p14:cNvPr>
              <p14:cNvContentPartPr/>
              <p14:nvPr/>
            </p14:nvContentPartPr>
            <p14:xfrm>
              <a:off x="10156821" y="643715"/>
              <a:ext cx="204120" cy="250200"/>
            </p14:xfrm>
          </p:contentPart>
        </mc:Choice>
        <mc:Fallback>
          <p:pic>
            <p:nvPicPr>
              <p:cNvPr id="57" name="Ink 56">
                <a:extLst>
                  <a:ext uri="{FF2B5EF4-FFF2-40B4-BE49-F238E27FC236}">
                    <a16:creationId xmlns:a16="http://schemas.microsoft.com/office/drawing/2014/main" id="{1ECE03CA-96D9-AF8A-5722-489C073002E5}"/>
                  </a:ext>
                </a:extLst>
              </p:cNvPr>
              <p:cNvPicPr/>
              <p:nvPr/>
            </p:nvPicPr>
            <p:blipFill>
              <a:blip r:embed="rId27"/>
              <a:stretch>
                <a:fillRect/>
              </a:stretch>
            </p:blipFill>
            <p:spPr>
              <a:xfrm>
                <a:off x="10141341" y="628257"/>
                <a:ext cx="234720" cy="28075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7" name="Ink 66">
                <a:extLst>
                  <a:ext uri="{FF2B5EF4-FFF2-40B4-BE49-F238E27FC236}">
                    <a16:creationId xmlns:a16="http://schemas.microsoft.com/office/drawing/2014/main" id="{2601E5E5-355B-B4B8-320E-1A14D707EB11}"/>
                  </a:ext>
                </a:extLst>
              </p14:cNvPr>
              <p14:cNvContentPartPr/>
              <p14:nvPr/>
            </p14:nvContentPartPr>
            <p14:xfrm>
              <a:off x="1160421" y="2903075"/>
              <a:ext cx="1204200" cy="1181520"/>
            </p14:xfrm>
          </p:contentPart>
        </mc:Choice>
        <mc:Fallback>
          <p:pic>
            <p:nvPicPr>
              <p:cNvPr id="67" name="Ink 66">
                <a:extLst>
                  <a:ext uri="{FF2B5EF4-FFF2-40B4-BE49-F238E27FC236}">
                    <a16:creationId xmlns:a16="http://schemas.microsoft.com/office/drawing/2014/main" id="{2601E5E5-355B-B4B8-320E-1A14D707EB11}"/>
                  </a:ext>
                </a:extLst>
              </p:cNvPr>
              <p:cNvPicPr/>
              <p:nvPr/>
            </p:nvPicPr>
            <p:blipFill>
              <a:blip r:embed="rId29"/>
              <a:stretch>
                <a:fillRect/>
              </a:stretch>
            </p:blipFill>
            <p:spPr>
              <a:xfrm>
                <a:off x="1144941" y="2887595"/>
                <a:ext cx="1234800" cy="1212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0" name="Ink 69">
                <a:extLst>
                  <a:ext uri="{FF2B5EF4-FFF2-40B4-BE49-F238E27FC236}">
                    <a16:creationId xmlns:a16="http://schemas.microsoft.com/office/drawing/2014/main" id="{BD8CE8E8-9374-4F10-A1F0-D3C813269F41}"/>
                  </a:ext>
                </a:extLst>
              </p14:cNvPr>
              <p14:cNvContentPartPr/>
              <p14:nvPr/>
            </p14:nvContentPartPr>
            <p14:xfrm>
              <a:off x="2818941" y="2696795"/>
              <a:ext cx="407880" cy="1803240"/>
            </p14:xfrm>
          </p:contentPart>
        </mc:Choice>
        <mc:Fallback>
          <p:pic>
            <p:nvPicPr>
              <p:cNvPr id="70" name="Ink 69">
                <a:extLst>
                  <a:ext uri="{FF2B5EF4-FFF2-40B4-BE49-F238E27FC236}">
                    <a16:creationId xmlns:a16="http://schemas.microsoft.com/office/drawing/2014/main" id="{BD8CE8E8-9374-4F10-A1F0-D3C813269F41}"/>
                  </a:ext>
                </a:extLst>
              </p:cNvPr>
              <p:cNvPicPr/>
              <p:nvPr/>
            </p:nvPicPr>
            <p:blipFill>
              <a:blip r:embed="rId31"/>
              <a:stretch>
                <a:fillRect/>
              </a:stretch>
            </p:blipFill>
            <p:spPr>
              <a:xfrm>
                <a:off x="2803475" y="2681318"/>
                <a:ext cx="438453" cy="183383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8" name="Ink 77">
                <a:extLst>
                  <a:ext uri="{FF2B5EF4-FFF2-40B4-BE49-F238E27FC236}">
                    <a16:creationId xmlns:a16="http://schemas.microsoft.com/office/drawing/2014/main" id="{B77CBF71-0396-D20D-03AF-2C195D98AC68}"/>
                  </a:ext>
                </a:extLst>
              </p14:cNvPr>
              <p14:cNvContentPartPr/>
              <p14:nvPr/>
            </p14:nvContentPartPr>
            <p14:xfrm>
              <a:off x="3430221" y="2665475"/>
              <a:ext cx="1670040" cy="412200"/>
            </p14:xfrm>
          </p:contentPart>
        </mc:Choice>
        <mc:Fallback>
          <p:pic>
            <p:nvPicPr>
              <p:cNvPr id="78" name="Ink 77">
                <a:extLst>
                  <a:ext uri="{FF2B5EF4-FFF2-40B4-BE49-F238E27FC236}">
                    <a16:creationId xmlns:a16="http://schemas.microsoft.com/office/drawing/2014/main" id="{B77CBF71-0396-D20D-03AF-2C195D98AC68}"/>
                  </a:ext>
                </a:extLst>
              </p:cNvPr>
              <p:cNvPicPr/>
              <p:nvPr/>
            </p:nvPicPr>
            <p:blipFill>
              <a:blip r:embed="rId33"/>
              <a:stretch>
                <a:fillRect/>
              </a:stretch>
            </p:blipFill>
            <p:spPr>
              <a:xfrm>
                <a:off x="3414741" y="2650009"/>
                <a:ext cx="1700640" cy="44277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6" name="Ink 85">
                <a:extLst>
                  <a:ext uri="{FF2B5EF4-FFF2-40B4-BE49-F238E27FC236}">
                    <a16:creationId xmlns:a16="http://schemas.microsoft.com/office/drawing/2014/main" id="{2F4D0D36-7600-89A7-E355-D56DEC0B481E}"/>
                  </a:ext>
                </a:extLst>
              </p14:cNvPr>
              <p14:cNvContentPartPr/>
              <p14:nvPr/>
            </p14:nvContentPartPr>
            <p14:xfrm>
              <a:off x="3304941" y="3590315"/>
              <a:ext cx="1701360" cy="431640"/>
            </p14:xfrm>
          </p:contentPart>
        </mc:Choice>
        <mc:Fallback>
          <p:pic>
            <p:nvPicPr>
              <p:cNvPr id="86" name="Ink 85">
                <a:extLst>
                  <a:ext uri="{FF2B5EF4-FFF2-40B4-BE49-F238E27FC236}">
                    <a16:creationId xmlns:a16="http://schemas.microsoft.com/office/drawing/2014/main" id="{2F4D0D36-7600-89A7-E355-D56DEC0B481E}"/>
                  </a:ext>
                </a:extLst>
              </p:cNvPr>
              <p:cNvPicPr/>
              <p:nvPr/>
            </p:nvPicPr>
            <p:blipFill>
              <a:blip r:embed="rId35"/>
              <a:stretch>
                <a:fillRect/>
              </a:stretch>
            </p:blipFill>
            <p:spPr>
              <a:xfrm>
                <a:off x="3289461" y="3574835"/>
                <a:ext cx="17319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5" name="Ink 94">
                <a:extLst>
                  <a:ext uri="{FF2B5EF4-FFF2-40B4-BE49-F238E27FC236}">
                    <a16:creationId xmlns:a16="http://schemas.microsoft.com/office/drawing/2014/main" id="{0BB305F4-6BCC-16DB-0BAA-241453837CEB}"/>
                  </a:ext>
                </a:extLst>
              </p14:cNvPr>
              <p14:cNvContentPartPr/>
              <p14:nvPr/>
            </p14:nvContentPartPr>
            <p14:xfrm>
              <a:off x="3453981" y="4330835"/>
              <a:ext cx="1340640" cy="705240"/>
            </p14:xfrm>
          </p:contentPart>
        </mc:Choice>
        <mc:Fallback>
          <p:pic>
            <p:nvPicPr>
              <p:cNvPr id="95" name="Ink 94">
                <a:extLst>
                  <a:ext uri="{FF2B5EF4-FFF2-40B4-BE49-F238E27FC236}">
                    <a16:creationId xmlns:a16="http://schemas.microsoft.com/office/drawing/2014/main" id="{0BB305F4-6BCC-16DB-0BAA-241453837CEB}"/>
                  </a:ext>
                </a:extLst>
              </p:cNvPr>
              <p:cNvPicPr/>
              <p:nvPr/>
            </p:nvPicPr>
            <p:blipFill>
              <a:blip r:embed="rId37"/>
              <a:stretch>
                <a:fillRect/>
              </a:stretch>
            </p:blipFill>
            <p:spPr>
              <a:xfrm>
                <a:off x="3438505" y="4315347"/>
                <a:ext cx="1371232" cy="73585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0" name="Ink 99">
                <a:extLst>
                  <a:ext uri="{FF2B5EF4-FFF2-40B4-BE49-F238E27FC236}">
                    <a16:creationId xmlns:a16="http://schemas.microsoft.com/office/drawing/2014/main" id="{6BEFFBC1-1C17-B131-2CBA-F597B6727295}"/>
                  </a:ext>
                </a:extLst>
              </p14:cNvPr>
              <p14:cNvContentPartPr/>
              <p14:nvPr/>
            </p14:nvContentPartPr>
            <p14:xfrm>
              <a:off x="5499861" y="4405715"/>
              <a:ext cx="831240" cy="274680"/>
            </p14:xfrm>
          </p:contentPart>
        </mc:Choice>
        <mc:Fallback>
          <p:pic>
            <p:nvPicPr>
              <p:cNvPr id="100" name="Ink 99">
                <a:extLst>
                  <a:ext uri="{FF2B5EF4-FFF2-40B4-BE49-F238E27FC236}">
                    <a16:creationId xmlns:a16="http://schemas.microsoft.com/office/drawing/2014/main" id="{6BEFFBC1-1C17-B131-2CBA-F597B6727295}"/>
                  </a:ext>
                </a:extLst>
              </p:cNvPr>
              <p:cNvPicPr/>
              <p:nvPr/>
            </p:nvPicPr>
            <p:blipFill>
              <a:blip r:embed="rId39"/>
              <a:stretch>
                <a:fillRect/>
              </a:stretch>
            </p:blipFill>
            <p:spPr>
              <a:xfrm>
                <a:off x="5484381" y="4390235"/>
                <a:ext cx="8618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5" name="Ink 104">
                <a:extLst>
                  <a:ext uri="{FF2B5EF4-FFF2-40B4-BE49-F238E27FC236}">
                    <a16:creationId xmlns:a16="http://schemas.microsoft.com/office/drawing/2014/main" id="{660654C2-91F6-A163-D3C7-3353259F652B}"/>
                  </a:ext>
                </a:extLst>
              </p14:cNvPr>
              <p14:cNvContentPartPr/>
              <p14:nvPr/>
            </p14:nvContentPartPr>
            <p14:xfrm>
              <a:off x="1047021" y="5437115"/>
              <a:ext cx="799200" cy="478440"/>
            </p14:xfrm>
          </p:contentPart>
        </mc:Choice>
        <mc:Fallback>
          <p:pic>
            <p:nvPicPr>
              <p:cNvPr id="105" name="Ink 104">
                <a:extLst>
                  <a:ext uri="{FF2B5EF4-FFF2-40B4-BE49-F238E27FC236}">
                    <a16:creationId xmlns:a16="http://schemas.microsoft.com/office/drawing/2014/main" id="{660654C2-91F6-A163-D3C7-3353259F652B}"/>
                  </a:ext>
                </a:extLst>
              </p:cNvPr>
              <p:cNvPicPr/>
              <p:nvPr/>
            </p:nvPicPr>
            <p:blipFill>
              <a:blip r:embed="rId41"/>
              <a:stretch>
                <a:fillRect/>
              </a:stretch>
            </p:blipFill>
            <p:spPr>
              <a:xfrm>
                <a:off x="1031541" y="5421647"/>
                <a:ext cx="829800" cy="509017"/>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6" name="Ink 105">
                <a:extLst>
                  <a:ext uri="{FF2B5EF4-FFF2-40B4-BE49-F238E27FC236}">
                    <a16:creationId xmlns:a16="http://schemas.microsoft.com/office/drawing/2014/main" id="{E1322BAE-C7E1-9571-12A4-69808D1A8203}"/>
                  </a:ext>
                </a:extLst>
              </p14:cNvPr>
              <p14:cNvContentPartPr/>
              <p14:nvPr/>
            </p14:nvContentPartPr>
            <p14:xfrm>
              <a:off x="6636741" y="2563595"/>
              <a:ext cx="55080" cy="2258280"/>
            </p14:xfrm>
          </p:contentPart>
        </mc:Choice>
        <mc:Fallback>
          <p:pic>
            <p:nvPicPr>
              <p:cNvPr id="106" name="Ink 105">
                <a:extLst>
                  <a:ext uri="{FF2B5EF4-FFF2-40B4-BE49-F238E27FC236}">
                    <a16:creationId xmlns:a16="http://schemas.microsoft.com/office/drawing/2014/main" id="{E1322BAE-C7E1-9571-12A4-69808D1A8203}"/>
                  </a:ext>
                </a:extLst>
              </p:cNvPr>
              <p:cNvPicPr/>
              <p:nvPr/>
            </p:nvPicPr>
            <p:blipFill>
              <a:blip r:embed="rId43"/>
              <a:stretch>
                <a:fillRect/>
              </a:stretch>
            </p:blipFill>
            <p:spPr>
              <a:xfrm>
                <a:off x="6621261" y="2548115"/>
                <a:ext cx="85680" cy="2288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7" name="Ink 106">
                <a:extLst>
                  <a:ext uri="{FF2B5EF4-FFF2-40B4-BE49-F238E27FC236}">
                    <a16:creationId xmlns:a16="http://schemas.microsoft.com/office/drawing/2014/main" id="{07DB29F5-2292-9B50-F6A5-608D8CBD89C0}"/>
                  </a:ext>
                </a:extLst>
              </p14:cNvPr>
              <p14:cNvContentPartPr/>
              <p14:nvPr/>
            </p14:nvContentPartPr>
            <p14:xfrm>
              <a:off x="7138581" y="3245435"/>
              <a:ext cx="23760" cy="380880"/>
            </p14:xfrm>
          </p:contentPart>
        </mc:Choice>
        <mc:Fallback>
          <p:pic>
            <p:nvPicPr>
              <p:cNvPr id="107" name="Ink 106">
                <a:extLst>
                  <a:ext uri="{FF2B5EF4-FFF2-40B4-BE49-F238E27FC236}">
                    <a16:creationId xmlns:a16="http://schemas.microsoft.com/office/drawing/2014/main" id="{07DB29F5-2292-9B50-F6A5-608D8CBD89C0}"/>
                  </a:ext>
                </a:extLst>
              </p:cNvPr>
              <p:cNvPicPr/>
              <p:nvPr/>
            </p:nvPicPr>
            <p:blipFill>
              <a:blip r:embed="rId45"/>
              <a:stretch>
                <a:fillRect/>
              </a:stretch>
            </p:blipFill>
            <p:spPr>
              <a:xfrm>
                <a:off x="7123332" y="3229955"/>
                <a:ext cx="53903"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8" name="Ink 107">
                <a:extLst>
                  <a:ext uri="{FF2B5EF4-FFF2-40B4-BE49-F238E27FC236}">
                    <a16:creationId xmlns:a16="http://schemas.microsoft.com/office/drawing/2014/main" id="{20373EF1-327A-51EA-CC20-C4DD7E897E9A}"/>
                  </a:ext>
                </a:extLst>
              </p14:cNvPr>
              <p14:cNvContentPartPr/>
              <p14:nvPr/>
            </p14:nvContentPartPr>
            <p14:xfrm>
              <a:off x="6943461" y="3151475"/>
              <a:ext cx="485640" cy="439200"/>
            </p14:xfrm>
          </p:contentPart>
        </mc:Choice>
        <mc:Fallback>
          <p:pic>
            <p:nvPicPr>
              <p:cNvPr id="108" name="Ink 107">
                <a:extLst>
                  <a:ext uri="{FF2B5EF4-FFF2-40B4-BE49-F238E27FC236}">
                    <a16:creationId xmlns:a16="http://schemas.microsoft.com/office/drawing/2014/main" id="{20373EF1-327A-51EA-CC20-C4DD7E897E9A}"/>
                  </a:ext>
                </a:extLst>
              </p:cNvPr>
              <p:cNvPicPr/>
              <p:nvPr/>
            </p:nvPicPr>
            <p:blipFill>
              <a:blip r:embed="rId47"/>
              <a:stretch>
                <a:fillRect/>
              </a:stretch>
            </p:blipFill>
            <p:spPr>
              <a:xfrm>
                <a:off x="6927981" y="3136008"/>
                <a:ext cx="516240" cy="46977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9" name="Ink 108">
                <a:extLst>
                  <a:ext uri="{FF2B5EF4-FFF2-40B4-BE49-F238E27FC236}">
                    <a16:creationId xmlns:a16="http://schemas.microsoft.com/office/drawing/2014/main" id="{F0F22F13-7D36-12BF-F866-D80563380AFB}"/>
                  </a:ext>
                </a:extLst>
              </p14:cNvPr>
              <p14:cNvContentPartPr/>
              <p14:nvPr/>
            </p14:nvContentPartPr>
            <p14:xfrm>
              <a:off x="7467621" y="3430115"/>
              <a:ext cx="78840" cy="160560"/>
            </p14:xfrm>
          </p:contentPart>
        </mc:Choice>
        <mc:Fallback>
          <p:pic>
            <p:nvPicPr>
              <p:cNvPr id="109" name="Ink 108">
                <a:extLst>
                  <a:ext uri="{FF2B5EF4-FFF2-40B4-BE49-F238E27FC236}">
                    <a16:creationId xmlns:a16="http://schemas.microsoft.com/office/drawing/2014/main" id="{F0F22F13-7D36-12BF-F866-D80563380AFB}"/>
                  </a:ext>
                </a:extLst>
              </p:cNvPr>
              <p:cNvPicPr/>
              <p:nvPr/>
            </p:nvPicPr>
            <p:blipFill>
              <a:blip r:embed="rId49"/>
              <a:stretch>
                <a:fillRect/>
              </a:stretch>
            </p:blipFill>
            <p:spPr>
              <a:xfrm>
                <a:off x="7452141" y="3414635"/>
                <a:ext cx="1094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0" name="Ink 109">
                <a:extLst>
                  <a:ext uri="{FF2B5EF4-FFF2-40B4-BE49-F238E27FC236}">
                    <a16:creationId xmlns:a16="http://schemas.microsoft.com/office/drawing/2014/main" id="{B03AA9EB-459D-90D8-B6FE-D1E04BA523EB}"/>
                  </a:ext>
                </a:extLst>
              </p14:cNvPr>
              <p14:cNvContentPartPr/>
              <p14:nvPr/>
            </p14:nvContentPartPr>
            <p14:xfrm>
              <a:off x="7491381" y="3261275"/>
              <a:ext cx="8280" cy="70920"/>
            </p14:xfrm>
          </p:contentPart>
        </mc:Choice>
        <mc:Fallback>
          <p:pic>
            <p:nvPicPr>
              <p:cNvPr id="110" name="Ink 109">
                <a:extLst>
                  <a:ext uri="{FF2B5EF4-FFF2-40B4-BE49-F238E27FC236}">
                    <a16:creationId xmlns:a16="http://schemas.microsoft.com/office/drawing/2014/main" id="{B03AA9EB-459D-90D8-B6FE-D1E04BA523EB}"/>
                  </a:ext>
                </a:extLst>
              </p:cNvPr>
              <p:cNvPicPr/>
              <p:nvPr/>
            </p:nvPicPr>
            <p:blipFill>
              <a:blip r:embed="rId51"/>
              <a:stretch>
                <a:fillRect/>
              </a:stretch>
            </p:blipFill>
            <p:spPr>
              <a:xfrm>
                <a:off x="7475901" y="3245795"/>
                <a:ext cx="388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1" name="Ink 110">
                <a:extLst>
                  <a:ext uri="{FF2B5EF4-FFF2-40B4-BE49-F238E27FC236}">
                    <a16:creationId xmlns:a16="http://schemas.microsoft.com/office/drawing/2014/main" id="{501F0611-6F4C-153B-B8B3-4F84BA8353E1}"/>
                  </a:ext>
                </a:extLst>
              </p14:cNvPr>
              <p14:cNvContentPartPr/>
              <p14:nvPr/>
            </p14:nvContentPartPr>
            <p14:xfrm>
              <a:off x="7577421" y="3315995"/>
              <a:ext cx="118080" cy="321840"/>
            </p14:xfrm>
          </p:contentPart>
        </mc:Choice>
        <mc:Fallback>
          <p:pic>
            <p:nvPicPr>
              <p:cNvPr id="111" name="Ink 110">
                <a:extLst>
                  <a:ext uri="{FF2B5EF4-FFF2-40B4-BE49-F238E27FC236}">
                    <a16:creationId xmlns:a16="http://schemas.microsoft.com/office/drawing/2014/main" id="{501F0611-6F4C-153B-B8B3-4F84BA8353E1}"/>
                  </a:ext>
                </a:extLst>
              </p:cNvPr>
              <p:cNvPicPr/>
              <p:nvPr/>
            </p:nvPicPr>
            <p:blipFill>
              <a:blip r:embed="rId53"/>
              <a:stretch>
                <a:fillRect/>
              </a:stretch>
            </p:blipFill>
            <p:spPr>
              <a:xfrm>
                <a:off x="7561894" y="3300515"/>
                <a:ext cx="148774"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2" name="Ink 111">
                <a:extLst>
                  <a:ext uri="{FF2B5EF4-FFF2-40B4-BE49-F238E27FC236}">
                    <a16:creationId xmlns:a16="http://schemas.microsoft.com/office/drawing/2014/main" id="{DC46F65F-83CC-3CFF-A63E-85BF58CE0E12}"/>
                  </a:ext>
                </a:extLst>
              </p14:cNvPr>
              <p14:cNvContentPartPr/>
              <p14:nvPr/>
            </p14:nvContentPartPr>
            <p14:xfrm>
              <a:off x="7969461" y="3402395"/>
              <a:ext cx="55080" cy="188640"/>
            </p14:xfrm>
          </p:contentPart>
        </mc:Choice>
        <mc:Fallback>
          <p:pic>
            <p:nvPicPr>
              <p:cNvPr id="112" name="Ink 111">
                <a:extLst>
                  <a:ext uri="{FF2B5EF4-FFF2-40B4-BE49-F238E27FC236}">
                    <a16:creationId xmlns:a16="http://schemas.microsoft.com/office/drawing/2014/main" id="{DC46F65F-83CC-3CFF-A63E-85BF58CE0E12}"/>
                  </a:ext>
                </a:extLst>
              </p:cNvPr>
              <p:cNvPicPr/>
              <p:nvPr/>
            </p:nvPicPr>
            <p:blipFill>
              <a:blip r:embed="rId55"/>
              <a:stretch>
                <a:fillRect/>
              </a:stretch>
            </p:blipFill>
            <p:spPr>
              <a:xfrm>
                <a:off x="7953981" y="3386915"/>
                <a:ext cx="856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3" name="Ink 112">
                <a:extLst>
                  <a:ext uri="{FF2B5EF4-FFF2-40B4-BE49-F238E27FC236}">
                    <a16:creationId xmlns:a16="http://schemas.microsoft.com/office/drawing/2014/main" id="{CD41E8A3-F9AC-3A1B-5AB6-8C8055D135C8}"/>
                  </a:ext>
                </a:extLst>
              </p14:cNvPr>
              <p14:cNvContentPartPr/>
              <p14:nvPr/>
            </p14:nvContentPartPr>
            <p14:xfrm>
              <a:off x="7977381" y="3269195"/>
              <a:ext cx="16200" cy="39600"/>
            </p14:xfrm>
          </p:contentPart>
        </mc:Choice>
        <mc:Fallback>
          <p:pic>
            <p:nvPicPr>
              <p:cNvPr id="113" name="Ink 112">
                <a:extLst>
                  <a:ext uri="{FF2B5EF4-FFF2-40B4-BE49-F238E27FC236}">
                    <a16:creationId xmlns:a16="http://schemas.microsoft.com/office/drawing/2014/main" id="{CD41E8A3-F9AC-3A1B-5AB6-8C8055D135C8}"/>
                  </a:ext>
                </a:extLst>
              </p:cNvPr>
              <p:cNvPicPr/>
              <p:nvPr/>
            </p:nvPicPr>
            <p:blipFill>
              <a:blip r:embed="rId57"/>
              <a:stretch>
                <a:fillRect/>
              </a:stretch>
            </p:blipFill>
            <p:spPr>
              <a:xfrm>
                <a:off x="7961901" y="3253715"/>
                <a:ext cx="46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4" name="Ink 113">
                <a:extLst>
                  <a:ext uri="{FF2B5EF4-FFF2-40B4-BE49-F238E27FC236}">
                    <a16:creationId xmlns:a16="http://schemas.microsoft.com/office/drawing/2014/main" id="{3475C504-35F2-6AA1-42EC-63C90E963360}"/>
                  </a:ext>
                </a:extLst>
              </p14:cNvPr>
              <p14:cNvContentPartPr/>
              <p14:nvPr/>
            </p14:nvContentPartPr>
            <p14:xfrm>
              <a:off x="8079261" y="3355235"/>
              <a:ext cx="132840" cy="282600"/>
            </p14:xfrm>
          </p:contentPart>
        </mc:Choice>
        <mc:Fallback>
          <p:pic>
            <p:nvPicPr>
              <p:cNvPr id="114" name="Ink 113">
                <a:extLst>
                  <a:ext uri="{FF2B5EF4-FFF2-40B4-BE49-F238E27FC236}">
                    <a16:creationId xmlns:a16="http://schemas.microsoft.com/office/drawing/2014/main" id="{3475C504-35F2-6AA1-42EC-63C90E963360}"/>
                  </a:ext>
                </a:extLst>
              </p:cNvPr>
              <p:cNvPicPr/>
              <p:nvPr/>
            </p:nvPicPr>
            <p:blipFill>
              <a:blip r:embed="rId59"/>
              <a:stretch>
                <a:fillRect/>
              </a:stretch>
            </p:blipFill>
            <p:spPr>
              <a:xfrm>
                <a:off x="8063781" y="3339755"/>
                <a:ext cx="1634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5" name="Ink 114">
                <a:extLst>
                  <a:ext uri="{FF2B5EF4-FFF2-40B4-BE49-F238E27FC236}">
                    <a16:creationId xmlns:a16="http://schemas.microsoft.com/office/drawing/2014/main" id="{ECC0C54D-A58A-0091-501E-F75DCE343604}"/>
                  </a:ext>
                </a:extLst>
              </p14:cNvPr>
              <p14:cNvContentPartPr/>
              <p14:nvPr/>
            </p14:nvContentPartPr>
            <p14:xfrm>
              <a:off x="8518101" y="3120155"/>
              <a:ext cx="70920" cy="345240"/>
            </p14:xfrm>
          </p:contentPart>
        </mc:Choice>
        <mc:Fallback>
          <p:pic>
            <p:nvPicPr>
              <p:cNvPr id="115" name="Ink 114">
                <a:extLst>
                  <a:ext uri="{FF2B5EF4-FFF2-40B4-BE49-F238E27FC236}">
                    <a16:creationId xmlns:a16="http://schemas.microsoft.com/office/drawing/2014/main" id="{ECC0C54D-A58A-0091-501E-F75DCE343604}"/>
                  </a:ext>
                </a:extLst>
              </p:cNvPr>
              <p:cNvPicPr/>
              <p:nvPr/>
            </p:nvPicPr>
            <p:blipFill>
              <a:blip r:embed="rId61"/>
              <a:stretch>
                <a:fillRect/>
              </a:stretch>
            </p:blipFill>
            <p:spPr>
              <a:xfrm>
                <a:off x="8502621" y="3104691"/>
                <a:ext cx="101520" cy="375808"/>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6" name="Ink 115">
                <a:extLst>
                  <a:ext uri="{FF2B5EF4-FFF2-40B4-BE49-F238E27FC236}">
                    <a16:creationId xmlns:a16="http://schemas.microsoft.com/office/drawing/2014/main" id="{9B1C4CE0-184C-37A2-4FB5-04C0FDA98AFF}"/>
                  </a:ext>
                </a:extLst>
              </p14:cNvPr>
              <p14:cNvContentPartPr/>
              <p14:nvPr/>
            </p14:nvContentPartPr>
            <p14:xfrm>
              <a:off x="8439981" y="3277835"/>
              <a:ext cx="556920" cy="230400"/>
            </p14:xfrm>
          </p:contentPart>
        </mc:Choice>
        <mc:Fallback>
          <p:pic>
            <p:nvPicPr>
              <p:cNvPr id="116" name="Ink 115">
                <a:extLst>
                  <a:ext uri="{FF2B5EF4-FFF2-40B4-BE49-F238E27FC236}">
                    <a16:creationId xmlns:a16="http://schemas.microsoft.com/office/drawing/2014/main" id="{9B1C4CE0-184C-37A2-4FB5-04C0FDA98AFF}"/>
                  </a:ext>
                </a:extLst>
              </p:cNvPr>
              <p:cNvPicPr/>
              <p:nvPr/>
            </p:nvPicPr>
            <p:blipFill>
              <a:blip r:embed="rId63"/>
              <a:stretch>
                <a:fillRect/>
              </a:stretch>
            </p:blipFill>
            <p:spPr>
              <a:xfrm>
                <a:off x="8424501" y="3262355"/>
                <a:ext cx="5875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34" name="Ink 133">
                <a:extLst>
                  <a:ext uri="{FF2B5EF4-FFF2-40B4-BE49-F238E27FC236}">
                    <a16:creationId xmlns:a16="http://schemas.microsoft.com/office/drawing/2014/main" id="{A42D5DE0-C3F2-1C33-2B9E-6AC690A0E9BB}"/>
                  </a:ext>
                </a:extLst>
              </p14:cNvPr>
              <p14:cNvContentPartPr/>
              <p14:nvPr/>
            </p14:nvContentPartPr>
            <p14:xfrm>
              <a:off x="10298661" y="2931875"/>
              <a:ext cx="1332360" cy="962640"/>
            </p14:xfrm>
          </p:contentPart>
        </mc:Choice>
        <mc:Fallback>
          <p:pic>
            <p:nvPicPr>
              <p:cNvPr id="134" name="Ink 133">
                <a:extLst>
                  <a:ext uri="{FF2B5EF4-FFF2-40B4-BE49-F238E27FC236}">
                    <a16:creationId xmlns:a16="http://schemas.microsoft.com/office/drawing/2014/main" id="{A42D5DE0-C3F2-1C33-2B9E-6AC690A0E9BB}"/>
                  </a:ext>
                </a:extLst>
              </p:cNvPr>
              <p:cNvPicPr/>
              <p:nvPr/>
            </p:nvPicPr>
            <p:blipFill>
              <a:blip r:embed="rId65"/>
              <a:stretch>
                <a:fillRect/>
              </a:stretch>
            </p:blipFill>
            <p:spPr>
              <a:xfrm>
                <a:off x="10283177" y="2916395"/>
                <a:ext cx="1362968" cy="993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5" name="Ink 134">
                <a:extLst>
                  <a:ext uri="{FF2B5EF4-FFF2-40B4-BE49-F238E27FC236}">
                    <a16:creationId xmlns:a16="http://schemas.microsoft.com/office/drawing/2014/main" id="{66051B4B-7B5F-5FAF-1A48-4160B0D888DC}"/>
                  </a:ext>
                </a:extLst>
              </p14:cNvPr>
              <p14:cNvContentPartPr/>
              <p14:nvPr/>
            </p14:nvContentPartPr>
            <p14:xfrm>
              <a:off x="2101101" y="5856155"/>
              <a:ext cx="43920" cy="16200"/>
            </p14:xfrm>
          </p:contentPart>
        </mc:Choice>
        <mc:Fallback>
          <p:pic>
            <p:nvPicPr>
              <p:cNvPr id="135" name="Ink 134">
                <a:extLst>
                  <a:ext uri="{FF2B5EF4-FFF2-40B4-BE49-F238E27FC236}">
                    <a16:creationId xmlns:a16="http://schemas.microsoft.com/office/drawing/2014/main" id="{66051B4B-7B5F-5FAF-1A48-4160B0D888DC}"/>
                  </a:ext>
                </a:extLst>
              </p:cNvPr>
              <p:cNvPicPr/>
              <p:nvPr/>
            </p:nvPicPr>
            <p:blipFill>
              <a:blip r:embed="rId67"/>
              <a:stretch>
                <a:fillRect/>
              </a:stretch>
            </p:blipFill>
            <p:spPr>
              <a:xfrm>
                <a:off x="2085621" y="5840675"/>
                <a:ext cx="74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6" name="Ink 135">
                <a:extLst>
                  <a:ext uri="{FF2B5EF4-FFF2-40B4-BE49-F238E27FC236}">
                    <a16:creationId xmlns:a16="http://schemas.microsoft.com/office/drawing/2014/main" id="{F096938C-AC4D-75DF-16E4-E10EFBB200E8}"/>
                  </a:ext>
                </a:extLst>
              </p14:cNvPr>
              <p14:cNvContentPartPr/>
              <p14:nvPr/>
            </p14:nvContentPartPr>
            <p14:xfrm>
              <a:off x="2082021" y="5675795"/>
              <a:ext cx="39600" cy="8280"/>
            </p14:xfrm>
          </p:contentPart>
        </mc:Choice>
        <mc:Fallback>
          <p:pic>
            <p:nvPicPr>
              <p:cNvPr id="136" name="Ink 135">
                <a:extLst>
                  <a:ext uri="{FF2B5EF4-FFF2-40B4-BE49-F238E27FC236}">
                    <a16:creationId xmlns:a16="http://schemas.microsoft.com/office/drawing/2014/main" id="{F096938C-AC4D-75DF-16E4-E10EFBB200E8}"/>
                  </a:ext>
                </a:extLst>
              </p:cNvPr>
              <p:cNvPicPr/>
              <p:nvPr/>
            </p:nvPicPr>
            <p:blipFill>
              <a:blip r:embed="rId69"/>
              <a:stretch>
                <a:fillRect/>
              </a:stretch>
            </p:blipFill>
            <p:spPr>
              <a:xfrm>
                <a:off x="2066541" y="5660315"/>
                <a:ext cx="70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1" name="Ink 140">
                <a:extLst>
                  <a:ext uri="{FF2B5EF4-FFF2-40B4-BE49-F238E27FC236}">
                    <a16:creationId xmlns:a16="http://schemas.microsoft.com/office/drawing/2014/main" id="{26B43804-E515-D748-C76E-658DDEBF560F}"/>
                  </a:ext>
                </a:extLst>
              </p14:cNvPr>
              <p14:cNvContentPartPr/>
              <p14:nvPr/>
            </p14:nvContentPartPr>
            <p14:xfrm>
              <a:off x="2866101" y="5364035"/>
              <a:ext cx="172800" cy="382680"/>
            </p14:xfrm>
          </p:contentPart>
        </mc:Choice>
        <mc:Fallback>
          <p:pic>
            <p:nvPicPr>
              <p:cNvPr id="141" name="Ink 140">
                <a:extLst>
                  <a:ext uri="{FF2B5EF4-FFF2-40B4-BE49-F238E27FC236}">
                    <a16:creationId xmlns:a16="http://schemas.microsoft.com/office/drawing/2014/main" id="{26B43804-E515-D748-C76E-658DDEBF560F}"/>
                  </a:ext>
                </a:extLst>
              </p:cNvPr>
              <p:cNvPicPr/>
              <p:nvPr/>
            </p:nvPicPr>
            <p:blipFill>
              <a:blip r:embed="rId71"/>
              <a:stretch>
                <a:fillRect/>
              </a:stretch>
            </p:blipFill>
            <p:spPr>
              <a:xfrm>
                <a:off x="2850621" y="5348555"/>
                <a:ext cx="20340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3" name="Ink 152">
                <a:extLst>
                  <a:ext uri="{FF2B5EF4-FFF2-40B4-BE49-F238E27FC236}">
                    <a16:creationId xmlns:a16="http://schemas.microsoft.com/office/drawing/2014/main" id="{8A99201C-2677-FFE4-2D03-69287392B382}"/>
                  </a:ext>
                </a:extLst>
              </p14:cNvPr>
              <p14:cNvContentPartPr/>
              <p14:nvPr/>
            </p14:nvContentPartPr>
            <p14:xfrm>
              <a:off x="4797861" y="5730515"/>
              <a:ext cx="192960" cy="94680"/>
            </p14:xfrm>
          </p:contentPart>
        </mc:Choice>
        <mc:Fallback>
          <p:pic>
            <p:nvPicPr>
              <p:cNvPr id="153" name="Ink 152">
                <a:extLst>
                  <a:ext uri="{FF2B5EF4-FFF2-40B4-BE49-F238E27FC236}">
                    <a16:creationId xmlns:a16="http://schemas.microsoft.com/office/drawing/2014/main" id="{8A99201C-2677-FFE4-2D03-69287392B382}"/>
                  </a:ext>
                </a:extLst>
              </p:cNvPr>
              <p:cNvPicPr/>
              <p:nvPr/>
            </p:nvPicPr>
            <p:blipFill>
              <a:blip r:embed="rId73"/>
              <a:stretch>
                <a:fillRect/>
              </a:stretch>
            </p:blipFill>
            <p:spPr>
              <a:xfrm>
                <a:off x="4782352" y="5714976"/>
                <a:ext cx="223617" cy="12539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4" name="Ink 153">
                <a:extLst>
                  <a:ext uri="{FF2B5EF4-FFF2-40B4-BE49-F238E27FC236}">
                    <a16:creationId xmlns:a16="http://schemas.microsoft.com/office/drawing/2014/main" id="{56DFA3D3-3000-BB3F-66BC-B23AC7DE615E}"/>
                  </a:ext>
                </a:extLst>
              </p14:cNvPr>
              <p14:cNvContentPartPr/>
              <p14:nvPr/>
            </p14:nvContentPartPr>
            <p14:xfrm>
              <a:off x="3587181" y="5385635"/>
              <a:ext cx="855000" cy="665640"/>
            </p14:xfrm>
          </p:contentPart>
        </mc:Choice>
        <mc:Fallback>
          <p:pic>
            <p:nvPicPr>
              <p:cNvPr id="154" name="Ink 153">
                <a:extLst>
                  <a:ext uri="{FF2B5EF4-FFF2-40B4-BE49-F238E27FC236}">
                    <a16:creationId xmlns:a16="http://schemas.microsoft.com/office/drawing/2014/main" id="{56DFA3D3-3000-BB3F-66BC-B23AC7DE615E}"/>
                  </a:ext>
                </a:extLst>
              </p:cNvPr>
              <p:cNvPicPr/>
              <p:nvPr/>
            </p:nvPicPr>
            <p:blipFill>
              <a:blip r:embed="rId75"/>
              <a:stretch>
                <a:fillRect/>
              </a:stretch>
            </p:blipFill>
            <p:spPr>
              <a:xfrm>
                <a:off x="3571701" y="5370155"/>
                <a:ext cx="885600" cy="696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5" name="Ink 154">
                <a:extLst>
                  <a:ext uri="{FF2B5EF4-FFF2-40B4-BE49-F238E27FC236}">
                    <a16:creationId xmlns:a16="http://schemas.microsoft.com/office/drawing/2014/main" id="{2AA45E79-B810-73B9-3CFD-E1AE84E7183B}"/>
                  </a:ext>
                </a:extLst>
              </p14:cNvPr>
              <p14:cNvContentPartPr/>
              <p14:nvPr/>
            </p14:nvContentPartPr>
            <p14:xfrm>
              <a:off x="2697981" y="5918435"/>
              <a:ext cx="544680" cy="431640"/>
            </p14:xfrm>
          </p:contentPart>
        </mc:Choice>
        <mc:Fallback>
          <p:pic>
            <p:nvPicPr>
              <p:cNvPr id="155" name="Ink 154">
                <a:extLst>
                  <a:ext uri="{FF2B5EF4-FFF2-40B4-BE49-F238E27FC236}">
                    <a16:creationId xmlns:a16="http://schemas.microsoft.com/office/drawing/2014/main" id="{2AA45E79-B810-73B9-3CFD-E1AE84E7183B}"/>
                  </a:ext>
                </a:extLst>
              </p:cNvPr>
              <p:cNvPicPr/>
              <p:nvPr/>
            </p:nvPicPr>
            <p:blipFill>
              <a:blip r:embed="rId77"/>
              <a:stretch>
                <a:fillRect/>
              </a:stretch>
            </p:blipFill>
            <p:spPr>
              <a:xfrm>
                <a:off x="2682501" y="5902955"/>
                <a:ext cx="57528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9" name="Ink 168">
                <a:extLst>
                  <a:ext uri="{FF2B5EF4-FFF2-40B4-BE49-F238E27FC236}">
                    <a16:creationId xmlns:a16="http://schemas.microsoft.com/office/drawing/2014/main" id="{278DBBA6-E2F6-BC18-E43D-7D46A7348E11}"/>
                  </a:ext>
                </a:extLst>
              </p14:cNvPr>
              <p14:cNvContentPartPr/>
              <p14:nvPr/>
            </p14:nvContentPartPr>
            <p14:xfrm>
              <a:off x="9255021" y="3182795"/>
              <a:ext cx="713880" cy="639720"/>
            </p14:xfrm>
          </p:contentPart>
        </mc:Choice>
        <mc:Fallback>
          <p:pic>
            <p:nvPicPr>
              <p:cNvPr id="169" name="Ink 168">
                <a:extLst>
                  <a:ext uri="{FF2B5EF4-FFF2-40B4-BE49-F238E27FC236}">
                    <a16:creationId xmlns:a16="http://schemas.microsoft.com/office/drawing/2014/main" id="{278DBBA6-E2F6-BC18-E43D-7D46A7348E11}"/>
                  </a:ext>
                </a:extLst>
              </p:cNvPr>
              <p:cNvPicPr/>
              <p:nvPr/>
            </p:nvPicPr>
            <p:blipFill>
              <a:blip r:embed="rId79"/>
              <a:stretch>
                <a:fillRect/>
              </a:stretch>
            </p:blipFill>
            <p:spPr>
              <a:xfrm>
                <a:off x="9244216" y="3171995"/>
                <a:ext cx="735131"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77" name="Ink 176">
                <a:extLst>
                  <a:ext uri="{FF2B5EF4-FFF2-40B4-BE49-F238E27FC236}">
                    <a16:creationId xmlns:a16="http://schemas.microsoft.com/office/drawing/2014/main" id="{1A9DD784-5394-5FB3-9394-9C9BFCA01E64}"/>
                  </a:ext>
                </a:extLst>
              </p14:cNvPr>
              <p14:cNvContentPartPr/>
              <p14:nvPr/>
            </p14:nvContentPartPr>
            <p14:xfrm>
              <a:off x="5343261" y="5511275"/>
              <a:ext cx="588600" cy="641160"/>
            </p14:xfrm>
          </p:contentPart>
        </mc:Choice>
        <mc:Fallback>
          <p:pic>
            <p:nvPicPr>
              <p:cNvPr id="177" name="Ink 176">
                <a:extLst>
                  <a:ext uri="{FF2B5EF4-FFF2-40B4-BE49-F238E27FC236}">
                    <a16:creationId xmlns:a16="http://schemas.microsoft.com/office/drawing/2014/main" id="{1A9DD784-5394-5FB3-9394-9C9BFCA01E64}"/>
                  </a:ext>
                </a:extLst>
              </p:cNvPr>
              <p:cNvPicPr/>
              <p:nvPr/>
            </p:nvPicPr>
            <p:blipFill>
              <a:blip r:embed="rId81"/>
              <a:stretch>
                <a:fillRect/>
              </a:stretch>
            </p:blipFill>
            <p:spPr>
              <a:xfrm>
                <a:off x="5332461" y="5500481"/>
                <a:ext cx="609840" cy="662388"/>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3" name="Ink 182">
                <a:extLst>
                  <a:ext uri="{FF2B5EF4-FFF2-40B4-BE49-F238E27FC236}">
                    <a16:creationId xmlns:a16="http://schemas.microsoft.com/office/drawing/2014/main" id="{BDC11BE2-426F-4332-63D1-3DEEDA3A7317}"/>
                  </a:ext>
                </a:extLst>
              </p14:cNvPr>
              <p14:cNvContentPartPr/>
              <p14:nvPr/>
            </p14:nvContentPartPr>
            <p14:xfrm>
              <a:off x="6001701" y="5134715"/>
              <a:ext cx="807840" cy="753120"/>
            </p14:xfrm>
          </p:contentPart>
        </mc:Choice>
        <mc:Fallback>
          <p:pic>
            <p:nvPicPr>
              <p:cNvPr id="183" name="Ink 182">
                <a:extLst>
                  <a:ext uri="{FF2B5EF4-FFF2-40B4-BE49-F238E27FC236}">
                    <a16:creationId xmlns:a16="http://schemas.microsoft.com/office/drawing/2014/main" id="{BDC11BE2-426F-4332-63D1-3DEEDA3A7317}"/>
                  </a:ext>
                </a:extLst>
              </p:cNvPr>
              <p:cNvPicPr/>
              <p:nvPr/>
            </p:nvPicPr>
            <p:blipFill>
              <a:blip r:embed="rId83"/>
              <a:stretch>
                <a:fillRect/>
              </a:stretch>
            </p:blipFill>
            <p:spPr>
              <a:xfrm>
                <a:off x="5990901" y="5123910"/>
                <a:ext cx="829080" cy="774370"/>
              </a:xfrm>
              <a:prstGeom prst="rect">
                <a:avLst/>
              </a:prstGeom>
            </p:spPr>
          </p:pic>
        </mc:Fallback>
      </mc:AlternateContent>
    </p:spTree>
    <p:extLst>
      <p:ext uri="{BB962C8B-B14F-4D97-AF65-F5344CB8AC3E}">
        <p14:creationId xmlns:p14="http://schemas.microsoft.com/office/powerpoint/2010/main" val="143118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EA477E-3C24-804E-3AE5-E6CBF34395E4}"/>
              </a:ext>
            </a:extLst>
          </p:cNvPr>
          <p:cNvSpPr txBox="1"/>
          <p:nvPr/>
        </p:nvSpPr>
        <p:spPr>
          <a:xfrm>
            <a:off x="609600" y="210206"/>
            <a:ext cx="11372193" cy="6124754"/>
          </a:xfrm>
          <a:prstGeom prst="rect">
            <a:avLst/>
          </a:prstGeom>
          <a:noFill/>
        </p:spPr>
        <p:txBody>
          <a:bodyPr wrap="square">
            <a:spAutoFit/>
          </a:bodyPr>
          <a:lstStyle/>
          <a:p>
            <a:pPr algn="ctr"/>
            <a:r>
              <a:rPr lang="en-US" sz="2200" b="1"/>
              <a:t>What Kind of Features Does Lasso Regularization Favor?</a:t>
            </a:r>
          </a:p>
          <a:p>
            <a:endParaRPr lang="en-US" b="1"/>
          </a:p>
          <a:p>
            <a:r>
              <a:rPr lang="en-US" sz="2200" b="1"/>
              <a:t>sparse solutions: </a:t>
            </a:r>
            <a:r>
              <a:rPr lang="en-US" sz="2200"/>
              <a:t>selects a small subset of features while driving others to exactly zero. </a:t>
            </a:r>
          </a:p>
          <a:p>
            <a:endParaRPr lang="en-US" sz="2200"/>
          </a:p>
          <a:p>
            <a:pPr>
              <a:buFont typeface="+mj-lt"/>
              <a:buAutoNum type="arabicPeriod"/>
            </a:pPr>
            <a:r>
              <a:rPr lang="en-US" sz="2200"/>
              <a:t>Strongly Relevant Features:</a:t>
            </a:r>
          </a:p>
          <a:p>
            <a:pPr marL="800100" lvl="1" indent="-342900">
              <a:buFont typeface="Arial" panose="020B0604020202020204" pitchFamily="34" charset="0"/>
              <a:buChar char="•"/>
            </a:pPr>
            <a:r>
              <a:rPr lang="en-US" sz="2200"/>
              <a:t>Features that have a strong linear relationship with the target variable tend to be retained.</a:t>
            </a:r>
          </a:p>
          <a:p>
            <a:pPr marL="800100" lvl="1" indent="-342900">
              <a:buFont typeface="Arial" panose="020B0604020202020204" pitchFamily="34" charset="0"/>
              <a:buChar char="•"/>
            </a:pPr>
            <a:r>
              <a:rPr lang="en-US" sz="2200"/>
              <a:t>Lasso assigns larger weights to these features since they contribute the most to reducing the prediction error.</a:t>
            </a:r>
          </a:p>
          <a:p>
            <a:pPr>
              <a:buFont typeface="+mj-lt"/>
              <a:buAutoNum type="arabicPeriod"/>
            </a:pPr>
            <a:r>
              <a:rPr lang="en-US" sz="2200"/>
              <a:t>Non-Collinear Features:</a:t>
            </a:r>
          </a:p>
          <a:p>
            <a:pPr marL="800100" lvl="1" indent="-342900">
              <a:buFont typeface="Arial" panose="020B0604020202020204" pitchFamily="34" charset="0"/>
              <a:buChar char="•"/>
            </a:pPr>
            <a:r>
              <a:rPr lang="en-US" sz="2200"/>
              <a:t>If two or more features are highly correlated, Lasso often selects only one of them while driving the others to zero.</a:t>
            </a:r>
          </a:p>
          <a:p>
            <a:pPr>
              <a:buFont typeface="+mj-lt"/>
              <a:buAutoNum type="arabicPeriod"/>
            </a:pPr>
            <a:r>
              <a:rPr lang="en-US" sz="2200"/>
              <a:t>Sparse Representations:</a:t>
            </a:r>
          </a:p>
          <a:p>
            <a:pPr marL="742950" lvl="1" indent="-285750">
              <a:buFont typeface="+mj-lt"/>
              <a:buAutoNum type="arabicPeriod"/>
            </a:pPr>
            <a:r>
              <a:rPr lang="en-US" sz="2200"/>
              <a:t>If the true underlying model depends only on a few variables Lasso is particularly effective because it naturally selects those variables and discards the rest.</a:t>
            </a:r>
          </a:p>
          <a:p>
            <a:pPr>
              <a:buFont typeface="+mj-lt"/>
              <a:buAutoNum type="arabicPeriod"/>
            </a:pPr>
            <a:r>
              <a:rPr lang="en-US" sz="2200"/>
              <a:t>Interpretable Models:</a:t>
            </a:r>
          </a:p>
          <a:p>
            <a:pPr marL="742950" lvl="1" indent="-285750">
              <a:buFont typeface="+mj-lt"/>
              <a:buAutoNum type="arabicPeriod"/>
            </a:pPr>
            <a:r>
              <a:rPr lang="en-US" sz="2200"/>
              <a:t>By favoring fewer nonzero coefficients, Lasso helps in creating models that are easier to interpret, especially when dealing with high-dimensional data.</a:t>
            </a:r>
          </a:p>
        </p:txBody>
      </p:sp>
    </p:spTree>
    <p:extLst>
      <p:ext uri="{BB962C8B-B14F-4D97-AF65-F5344CB8AC3E}">
        <p14:creationId xmlns:p14="http://schemas.microsoft.com/office/powerpoint/2010/main" val="23081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0CEB6-C65B-7C97-3A4B-F2ACF8BBF3F0}"/>
              </a:ext>
            </a:extLst>
          </p:cNvPr>
          <p:cNvSpPr txBox="1"/>
          <p:nvPr/>
        </p:nvSpPr>
        <p:spPr>
          <a:xfrm>
            <a:off x="977461" y="454767"/>
            <a:ext cx="10037380" cy="4493538"/>
          </a:xfrm>
          <a:prstGeom prst="rect">
            <a:avLst/>
          </a:prstGeom>
          <a:noFill/>
        </p:spPr>
        <p:txBody>
          <a:bodyPr wrap="square">
            <a:spAutoFit/>
          </a:bodyPr>
          <a:lstStyle/>
          <a:p>
            <a:pPr algn="ctr"/>
            <a:r>
              <a:rPr lang="en-US" sz="2200" b="1" dirty="0"/>
              <a:t>Why Is It Called Lasso?</a:t>
            </a:r>
          </a:p>
          <a:p>
            <a:pPr algn="ctr"/>
            <a:endParaRPr lang="en-US" sz="2200" dirty="0"/>
          </a:p>
          <a:p>
            <a:r>
              <a:rPr lang="en-US" sz="2200" dirty="0"/>
              <a:t>The name Lasso stands for Least Absolute Shrinkage and Selection Operator:</a:t>
            </a:r>
          </a:p>
          <a:p>
            <a:endParaRPr lang="en-US" sz="2200" dirty="0"/>
          </a:p>
          <a:p>
            <a:pPr>
              <a:buFont typeface="Arial" panose="020B0604020202020204" pitchFamily="34" charset="0"/>
              <a:buChar char="•"/>
            </a:pPr>
            <a:r>
              <a:rPr lang="en-US" sz="2200" dirty="0"/>
              <a:t>Least Absolute → Refers to the use of the L1-norm (sum of absolute values of coefficients).</a:t>
            </a:r>
          </a:p>
          <a:p>
            <a:pPr>
              <a:buFont typeface="Arial" panose="020B0604020202020204" pitchFamily="34" charset="0"/>
              <a:buChar char="•"/>
            </a:pPr>
            <a:endParaRPr lang="en-US" sz="2200" dirty="0"/>
          </a:p>
          <a:p>
            <a:pPr>
              <a:buFont typeface="Arial" panose="020B0604020202020204" pitchFamily="34" charset="0"/>
              <a:buChar char="•"/>
            </a:pPr>
            <a:r>
              <a:rPr lang="en-US" sz="2200" dirty="0"/>
              <a:t>Shrinkage → Coefficients are reduced (shrunk) towards zero due to regularization.</a:t>
            </a:r>
          </a:p>
          <a:p>
            <a:pPr>
              <a:buFont typeface="Arial" panose="020B0604020202020204" pitchFamily="34" charset="0"/>
              <a:buChar char="•"/>
            </a:pPr>
            <a:endParaRPr lang="en-US" sz="2200" dirty="0"/>
          </a:p>
          <a:p>
            <a:pPr>
              <a:buFont typeface="Arial" panose="020B0604020202020204" pitchFamily="34" charset="0"/>
              <a:buChar char="•"/>
            </a:pPr>
            <a:r>
              <a:rPr lang="en-US" sz="2200" dirty="0"/>
              <a:t>Selection → Unlike Ridge Regression, Lasso can force some coefficients to be exactly zero, effectively selecting a subset of features.</a:t>
            </a:r>
          </a:p>
          <a:p>
            <a:pPr>
              <a:buFont typeface="Arial" panose="020B0604020202020204" pitchFamily="34" charset="0"/>
              <a:buChar char="•"/>
            </a:pPr>
            <a:endParaRPr lang="en-US" sz="2200" dirty="0"/>
          </a:p>
          <a:p>
            <a:pPr>
              <a:buFont typeface="Arial" panose="020B0604020202020204" pitchFamily="34" charset="0"/>
              <a:buChar char="•"/>
            </a:pPr>
            <a:r>
              <a:rPr lang="en-US" sz="2200" dirty="0"/>
              <a:t>Operator → It acts as an operation on the model to enforce sparsity.</a:t>
            </a:r>
          </a:p>
        </p:txBody>
      </p:sp>
    </p:spTree>
    <p:extLst>
      <p:ext uri="{BB962C8B-B14F-4D97-AF65-F5344CB8AC3E}">
        <p14:creationId xmlns:p14="http://schemas.microsoft.com/office/powerpoint/2010/main" val="1575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42613-2EB7-5BB2-C928-260F8E58B9CC}"/>
              </a:ext>
            </a:extLst>
          </p:cNvPr>
          <p:cNvSpPr txBox="1"/>
          <p:nvPr/>
        </p:nvSpPr>
        <p:spPr>
          <a:xfrm>
            <a:off x="273269" y="428989"/>
            <a:ext cx="11161986" cy="6186309"/>
          </a:xfrm>
          <a:prstGeom prst="rect">
            <a:avLst/>
          </a:prstGeom>
          <a:noFill/>
        </p:spPr>
        <p:txBody>
          <a:bodyPr wrap="square">
            <a:spAutoFit/>
          </a:bodyPr>
          <a:lstStyle/>
          <a:p>
            <a:pPr algn="ctr"/>
            <a:r>
              <a:rPr lang="en-US" b="1"/>
              <a:t>What Kind of Features Does Ridge Regularization Favor?</a:t>
            </a:r>
          </a:p>
          <a:p>
            <a:endParaRPr lang="en-US"/>
          </a:p>
          <a:p>
            <a:r>
              <a:rPr lang="en-US"/>
              <a:t>Ridge regression (L2 regularization) does not perform feature selection like Lasso, but instead shrinks all coefficients smoothly. It favors</a:t>
            </a:r>
          </a:p>
          <a:p>
            <a:endParaRPr lang="en-US"/>
          </a:p>
          <a:p>
            <a:pPr>
              <a:buFont typeface="+mj-lt"/>
              <a:buAutoNum type="arabicPeriod"/>
            </a:pPr>
            <a:r>
              <a:rPr lang="en-US"/>
              <a:t>All Relevant Features (No Feature Selection)</a:t>
            </a:r>
          </a:p>
          <a:p>
            <a:pPr marL="742950" lvl="1" indent="-285750">
              <a:buFont typeface="Arial" panose="020B0604020202020204" pitchFamily="34" charset="0"/>
              <a:buChar char="•"/>
            </a:pPr>
            <a:r>
              <a:rPr lang="en-US"/>
              <a:t>Ridge does not force coefficients to zero but rather reduces their magnitude.</a:t>
            </a:r>
          </a:p>
          <a:p>
            <a:pPr marL="742950" lvl="1" indent="-285750">
              <a:buFont typeface="Arial" panose="020B0604020202020204" pitchFamily="34" charset="0"/>
              <a:buChar char="•"/>
            </a:pPr>
            <a:r>
              <a:rPr lang="en-US"/>
              <a:t>It retains all features but assigns smaller weights</a:t>
            </a:r>
          </a:p>
          <a:p>
            <a:pPr>
              <a:buFont typeface="+mj-lt"/>
              <a:buAutoNum type="arabicPeriod"/>
            </a:pPr>
            <a:r>
              <a:rPr lang="en-US"/>
              <a:t>Highly Correlated Features</a:t>
            </a:r>
          </a:p>
          <a:p>
            <a:pPr marL="742950" lvl="1" indent="-285750">
              <a:buFont typeface="Arial" panose="020B0604020202020204" pitchFamily="34" charset="0"/>
              <a:buChar char="•"/>
            </a:pPr>
            <a:r>
              <a:rPr lang="en-US"/>
              <a:t>When features are highly correlated, Ridge regression distributes weights among them rather than selecting only one (as Lasso does).</a:t>
            </a:r>
          </a:p>
          <a:p>
            <a:pPr marL="742950" lvl="1" indent="-285750">
              <a:buFont typeface="Arial" panose="020B0604020202020204" pitchFamily="34" charset="0"/>
              <a:buChar char="•"/>
            </a:pPr>
            <a:r>
              <a:rPr lang="en-US"/>
              <a:t>This makes Ridge a good choice when dealing with multicollinearity, ensuring that no single correlated feature dominates.</a:t>
            </a:r>
          </a:p>
          <a:p>
            <a:pPr>
              <a:buFont typeface="+mj-lt"/>
              <a:buAutoNum type="arabicPeriod"/>
            </a:pPr>
            <a:r>
              <a:rPr lang="en-US"/>
              <a:t>Small-Magnitude Weights</a:t>
            </a:r>
          </a:p>
          <a:p>
            <a:pPr marL="742950" lvl="1" indent="-285750">
              <a:buFont typeface="Arial" panose="020B0604020202020204" pitchFamily="34" charset="0"/>
              <a:buChar char="•"/>
            </a:pPr>
            <a:r>
              <a:rPr lang="en-US"/>
              <a:t>Ridge tends to shrink coefficients toward zero but never exactly to zero.</a:t>
            </a:r>
          </a:p>
          <a:p>
            <a:pPr marL="742950" lvl="1" indent="-285750">
              <a:buFont typeface="Arial" panose="020B0604020202020204" pitchFamily="34" charset="0"/>
              <a:buChar char="•"/>
            </a:pPr>
            <a:r>
              <a:rPr lang="en-US"/>
              <a:t>This is useful when all features contain some level of useful information, even if some are weaker predictors.</a:t>
            </a:r>
          </a:p>
          <a:p>
            <a:pPr>
              <a:buFont typeface="+mj-lt"/>
              <a:buAutoNum type="arabicPeriod"/>
            </a:pPr>
            <a:r>
              <a:rPr lang="en-US"/>
              <a:t>Models That Generalize Well</a:t>
            </a:r>
          </a:p>
          <a:p>
            <a:pPr marL="742950" lvl="1" indent="-285750">
              <a:buFont typeface="Arial" panose="020B0604020202020204" pitchFamily="34" charset="0"/>
              <a:buChar char="•"/>
            </a:pPr>
            <a:r>
              <a:rPr lang="en-US"/>
              <a:t>Since Ridge reduces overfitting by discouraging large coefficients, it works well when dealing with high-dimensional data where overfitting is a concern.</a:t>
            </a:r>
          </a:p>
          <a:p>
            <a:pPr lvl="1"/>
            <a:endParaRPr lang="en-US"/>
          </a:p>
          <a:p>
            <a:pPr lvl="1"/>
            <a:r>
              <a:rPr lang="en-US"/>
              <a:t>The term Ridge Regression comes from the concept of ridge lines in mathematics and optimization.</a:t>
            </a:r>
          </a:p>
        </p:txBody>
      </p:sp>
    </p:spTree>
    <p:extLst>
      <p:ext uri="{BB962C8B-B14F-4D97-AF65-F5344CB8AC3E}">
        <p14:creationId xmlns:p14="http://schemas.microsoft.com/office/powerpoint/2010/main" val="2962052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D441F-125B-1EEC-D697-DCA03EA93AAE}"/>
              </a:ext>
            </a:extLst>
          </p:cNvPr>
          <p:cNvSpPr txBox="1"/>
          <p:nvPr/>
        </p:nvSpPr>
        <p:spPr>
          <a:xfrm>
            <a:off x="504497" y="1092674"/>
            <a:ext cx="10667999" cy="4247317"/>
          </a:xfrm>
          <a:prstGeom prst="rect">
            <a:avLst/>
          </a:prstGeom>
          <a:noFill/>
        </p:spPr>
        <p:txBody>
          <a:bodyPr wrap="square">
            <a:spAutoFit/>
          </a:bodyPr>
          <a:lstStyle/>
          <a:p>
            <a:r>
              <a:rPr lang="en-US" b="1"/>
              <a:t>Why Is It Called Ridge?</a:t>
            </a:r>
          </a:p>
          <a:p>
            <a:r>
              <a:rPr lang="en-US"/>
              <a:t>Here's why:</a:t>
            </a:r>
          </a:p>
          <a:p>
            <a:pPr>
              <a:buFont typeface="+mj-lt"/>
              <a:buAutoNum type="arabicPeriod"/>
            </a:pPr>
            <a:r>
              <a:rPr lang="en-US" b="1"/>
              <a:t>Constraint Forms an Ellipse (Ridge Shape)</a:t>
            </a:r>
            <a:endParaRPr lang="en-US"/>
          </a:p>
          <a:p>
            <a:pPr marL="742950" lvl="1" indent="-285750">
              <a:buFont typeface="+mj-lt"/>
              <a:buAutoNum type="arabicPeriod"/>
            </a:pPr>
            <a:r>
              <a:rPr lang="en-US"/>
              <a:t>Ridge regression minimizes the sum of squared residuals </a:t>
            </a:r>
            <a:r>
              <a:rPr lang="en-US" b="1"/>
              <a:t>plus</a:t>
            </a:r>
            <a:r>
              <a:rPr lang="en-US"/>
              <a:t> an L2 penalty term, forming a </a:t>
            </a:r>
            <a:r>
              <a:rPr lang="en-US" b="1"/>
              <a:t>ridge-shaped constraint</a:t>
            </a:r>
            <a:r>
              <a:rPr lang="en-US"/>
              <a:t> in the optimization space.</a:t>
            </a:r>
          </a:p>
          <a:p>
            <a:pPr marL="742950" lvl="1" indent="-285750">
              <a:buFont typeface="+mj-lt"/>
              <a:buAutoNum type="arabicPeriod"/>
            </a:pPr>
            <a:r>
              <a:rPr lang="en-US"/>
              <a:t>The L2-norm constraint creates an </a:t>
            </a:r>
            <a:r>
              <a:rPr lang="en-US" b="1"/>
              <a:t>elliptical contour</a:t>
            </a:r>
            <a:r>
              <a:rPr lang="en-US"/>
              <a:t> around the coefficient space, unlike Lasso’s diamond-shaped constraint.</a:t>
            </a:r>
          </a:p>
          <a:p>
            <a:pPr>
              <a:buFont typeface="+mj-lt"/>
              <a:buAutoNum type="arabicPeriod"/>
            </a:pPr>
            <a:r>
              <a:rPr lang="en-US" b="1"/>
              <a:t>Avoiding Flat Regions (Ill-Conditioning Solutions)</a:t>
            </a:r>
            <a:endParaRPr lang="en-US"/>
          </a:p>
          <a:p>
            <a:pPr marL="742950" lvl="1" indent="-285750">
              <a:buFont typeface="+mj-lt"/>
              <a:buAutoNum type="arabicPeriod"/>
            </a:pPr>
            <a:r>
              <a:rPr lang="en-US"/>
              <a:t>In ill-conditioned problems (where predictor variables are highly correlated), the solution can be unstable.</a:t>
            </a:r>
          </a:p>
          <a:p>
            <a:pPr marL="742950" lvl="1" indent="-285750">
              <a:buFont typeface="+mj-lt"/>
              <a:buAutoNum type="arabicPeriod"/>
            </a:pPr>
            <a:r>
              <a:rPr lang="en-US"/>
              <a:t>The L2 penalty smooths the estimates and </a:t>
            </a:r>
            <a:r>
              <a:rPr lang="en-US" b="1"/>
              <a:t>pushes them toward the ridge of the constraint</a:t>
            </a:r>
            <a:r>
              <a:rPr lang="en-US"/>
              <a:t>, preventing extreme values.</a:t>
            </a:r>
          </a:p>
          <a:p>
            <a:pPr>
              <a:buFont typeface="+mj-lt"/>
              <a:buAutoNum type="arabicPeriod"/>
            </a:pPr>
            <a:r>
              <a:rPr lang="en-US" b="1"/>
              <a:t>Historical Naming</a:t>
            </a:r>
            <a:endParaRPr lang="en-US"/>
          </a:p>
          <a:p>
            <a:pPr marL="742950" lvl="1" indent="-285750">
              <a:buFont typeface="+mj-lt"/>
              <a:buAutoNum type="arabicPeriod"/>
            </a:pPr>
            <a:r>
              <a:rPr lang="en-US"/>
              <a:t>The term </a:t>
            </a:r>
            <a:r>
              <a:rPr lang="en-US" b="1"/>
              <a:t>ridge regression</a:t>
            </a:r>
            <a:r>
              <a:rPr lang="en-US"/>
              <a:t> was introduced by statisticians </a:t>
            </a:r>
            <a:r>
              <a:rPr lang="en-US" err="1"/>
              <a:t>Hoerl</a:t>
            </a:r>
            <a:r>
              <a:rPr lang="en-US"/>
              <a:t> and Kennard in the 1970s, emphasizing its effectiveness in handling </a:t>
            </a:r>
            <a:r>
              <a:rPr lang="en-US" b="1"/>
              <a:t>collinear predictors</a:t>
            </a:r>
            <a:r>
              <a:rPr lang="en-US"/>
              <a:t>.</a:t>
            </a:r>
          </a:p>
        </p:txBody>
      </p:sp>
    </p:spTree>
    <p:extLst>
      <p:ext uri="{BB962C8B-B14F-4D97-AF65-F5344CB8AC3E}">
        <p14:creationId xmlns:p14="http://schemas.microsoft.com/office/powerpoint/2010/main" val="2348660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FF2DA-C019-3CDB-8248-51960A379EB0}"/>
              </a:ext>
            </a:extLst>
          </p:cNvPr>
          <p:cNvSpPr txBox="1"/>
          <p:nvPr/>
        </p:nvSpPr>
        <p:spPr>
          <a:xfrm>
            <a:off x="1072055" y="692268"/>
            <a:ext cx="10079421" cy="4154984"/>
          </a:xfrm>
          <a:prstGeom prst="rect">
            <a:avLst/>
          </a:prstGeom>
          <a:noFill/>
        </p:spPr>
        <p:txBody>
          <a:bodyPr wrap="square">
            <a:spAutoFit/>
          </a:bodyPr>
          <a:lstStyle/>
          <a:p>
            <a:pPr algn="ctr"/>
            <a:r>
              <a:rPr lang="en-US" sz="2200" b="1"/>
              <a:t>Key Difference Between Ridge and Lasso</a:t>
            </a:r>
          </a:p>
          <a:p>
            <a:endParaRPr lang="en-US" sz="2200" b="1"/>
          </a:p>
          <a:p>
            <a:endParaRPr lang="en-US" sz="2200" b="1"/>
          </a:p>
          <a:p>
            <a:pPr>
              <a:buFont typeface="Arial" panose="020B0604020202020204" pitchFamily="34" charset="0"/>
              <a:buChar char="•"/>
            </a:pPr>
            <a:r>
              <a:rPr lang="en-US" sz="2200"/>
              <a:t>Lasso: Performs feature selection (some coefficients = 0) → good for sparse models.</a:t>
            </a:r>
          </a:p>
          <a:p>
            <a:pPr>
              <a:buFont typeface="Arial" panose="020B0604020202020204" pitchFamily="34" charset="0"/>
              <a:buChar char="•"/>
            </a:pPr>
            <a:endParaRPr lang="en-US" sz="2200"/>
          </a:p>
          <a:p>
            <a:pPr>
              <a:buFont typeface="Arial" panose="020B0604020202020204" pitchFamily="34" charset="0"/>
              <a:buChar char="•"/>
            </a:pPr>
            <a:r>
              <a:rPr lang="en-US" sz="2200"/>
              <a:t>Ridge: Shrinks all coefficients smoothly (none exactly 0) → good for multicollinearity and when all features matter.</a:t>
            </a:r>
          </a:p>
          <a:p>
            <a:pPr>
              <a:buFont typeface="Arial" panose="020B0604020202020204" pitchFamily="34" charset="0"/>
              <a:buChar char="•"/>
            </a:pPr>
            <a:endParaRPr lang="en-US" sz="2200"/>
          </a:p>
          <a:p>
            <a:pPr>
              <a:buFont typeface="Arial" panose="020B0604020202020204" pitchFamily="34" charset="0"/>
              <a:buChar char="•"/>
            </a:pPr>
            <a:endParaRPr lang="en-US" sz="2200"/>
          </a:p>
          <a:p>
            <a:r>
              <a:rPr lang="en-US" sz="2200"/>
              <a:t>That’s why Ridge is great when you want to keep all features but prevent large coefficients from dominating. </a:t>
            </a:r>
          </a:p>
        </p:txBody>
      </p:sp>
    </p:spTree>
    <p:extLst>
      <p:ext uri="{BB962C8B-B14F-4D97-AF65-F5344CB8AC3E}">
        <p14:creationId xmlns:p14="http://schemas.microsoft.com/office/powerpoint/2010/main" val="54236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8D7E9F93-5C56-080C-AF11-DF7B944275D7}"/>
              </a:ext>
            </a:extLst>
          </p:cNvPr>
          <p:cNvPicPr>
            <a:picLocks noChangeAspect="1"/>
          </p:cNvPicPr>
          <p:nvPr/>
        </p:nvPicPr>
        <p:blipFill>
          <a:blip r:embed="rId3"/>
          <a:stretch>
            <a:fillRect/>
          </a:stretch>
        </p:blipFill>
        <p:spPr>
          <a:xfrm>
            <a:off x="1193799" y="0"/>
            <a:ext cx="9446491" cy="6607648"/>
          </a:xfrm>
          <a:prstGeom prst="rect">
            <a:avLst/>
          </a:prstGeom>
        </p:spPr>
      </p:pic>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449CA508-AED0-8BAB-2031-3B36C7EB5E1A}"/>
              </a:ext>
            </a:extLst>
          </p:cNvPr>
          <p:cNvPicPr>
            <a:picLocks noChangeAspect="1"/>
          </p:cNvPicPr>
          <p:nvPr/>
        </p:nvPicPr>
        <p:blipFill>
          <a:blip r:embed="rId3"/>
          <a:stretch>
            <a:fillRect/>
          </a:stretch>
        </p:blipFill>
        <p:spPr>
          <a:xfrm>
            <a:off x="997410" y="0"/>
            <a:ext cx="9786204" cy="6581602"/>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916A3193-3FE7-0CDE-BFEB-E35880C558BA}"/>
                  </a:ext>
                </a:extLst>
              </p14:cNvPr>
              <p14:cNvContentPartPr/>
              <p14:nvPr/>
            </p14:nvContentPartPr>
            <p14:xfrm>
              <a:off x="6219682" y="5379228"/>
              <a:ext cx="503640" cy="621360"/>
            </p14:xfrm>
          </p:contentPart>
        </mc:Choice>
        <mc:Fallback>
          <p:pic>
            <p:nvPicPr>
              <p:cNvPr id="10" name="Ink 9">
                <a:extLst>
                  <a:ext uri="{FF2B5EF4-FFF2-40B4-BE49-F238E27FC236}">
                    <a16:creationId xmlns:a16="http://schemas.microsoft.com/office/drawing/2014/main" id="{916A3193-3FE7-0CDE-BFEB-E35880C558BA}"/>
                  </a:ext>
                </a:extLst>
              </p:cNvPr>
              <p:cNvPicPr/>
              <p:nvPr/>
            </p:nvPicPr>
            <p:blipFill>
              <a:blip r:embed="rId5"/>
              <a:stretch>
                <a:fillRect/>
              </a:stretch>
            </p:blipFill>
            <p:spPr>
              <a:xfrm>
                <a:off x="6204191" y="5363748"/>
                <a:ext cx="534262" cy="65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2DF2B3A9-784E-8D13-D31A-F0D061253E26}"/>
                  </a:ext>
                </a:extLst>
              </p14:cNvPr>
              <p14:cNvContentPartPr/>
              <p14:nvPr/>
            </p14:nvContentPartPr>
            <p14:xfrm>
              <a:off x="3940882" y="5439348"/>
              <a:ext cx="396720" cy="595800"/>
            </p14:xfrm>
          </p:contentPart>
        </mc:Choice>
        <mc:Fallback>
          <p:pic>
            <p:nvPicPr>
              <p:cNvPr id="11" name="Ink 10">
                <a:extLst>
                  <a:ext uri="{FF2B5EF4-FFF2-40B4-BE49-F238E27FC236}">
                    <a16:creationId xmlns:a16="http://schemas.microsoft.com/office/drawing/2014/main" id="{2DF2B3A9-784E-8D13-D31A-F0D061253E26}"/>
                  </a:ext>
                </a:extLst>
              </p:cNvPr>
              <p:cNvPicPr/>
              <p:nvPr/>
            </p:nvPicPr>
            <p:blipFill>
              <a:blip r:embed="rId7"/>
              <a:stretch>
                <a:fillRect/>
              </a:stretch>
            </p:blipFill>
            <p:spPr>
              <a:xfrm>
                <a:off x="3925402" y="5423868"/>
                <a:ext cx="427320" cy="626400"/>
              </a:xfrm>
              <a:prstGeom prst="rect">
                <a:avLst/>
              </a:prstGeom>
            </p:spPr>
          </p:pic>
        </mc:Fallback>
      </mc:AlternateContent>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p:nvPr/>
        </p:nvSpPr>
        <p:spPr>
          <a:xfrm>
            <a:off x="1717046" y="498404"/>
            <a:ext cx="831766" cy="358348"/>
          </a:xfrm>
          <a:prstGeom prst="rect">
            <a:avLst/>
          </a:prstGeom>
        </p:spPr>
        <p:txBody>
          <a:bodyPr vert="horz" wrap="square" lIns="0" tIns="22650" rIns="0" bIns="0" rtlCol="0">
            <a:spAutoFit/>
          </a:bodyPr>
          <a:lstStyle/>
          <a:p>
            <a:pPr marL="25168">
              <a:spcBef>
                <a:spcPts val="178"/>
              </a:spcBef>
            </a:pPr>
            <a:r>
              <a:rPr sz="2180" b="1" spc="-50">
                <a:solidFill>
                  <a:srgbClr val="D41A2C"/>
                </a:solidFill>
                <a:latin typeface="Arial"/>
                <a:cs typeface="Arial"/>
              </a:rPr>
              <a:t>Today</a:t>
            </a:r>
            <a:endParaRPr sz="2180">
              <a:latin typeface="Arial"/>
              <a:cs typeface="Arial"/>
            </a:endParaRPr>
          </a:p>
        </p:txBody>
      </p:sp>
      <p:pic>
        <p:nvPicPr>
          <p:cNvPr id="46" name="object 46"/>
          <p:cNvPicPr/>
          <p:nvPr/>
        </p:nvPicPr>
        <p:blipFill>
          <a:blip r:embed="rId3" cstate="print"/>
          <a:stretch>
            <a:fillRect/>
          </a:stretch>
        </p:blipFill>
        <p:spPr>
          <a:xfrm>
            <a:off x="2113526" y="1618534"/>
            <a:ext cx="256103" cy="256103"/>
          </a:xfrm>
          <a:prstGeom prst="rect">
            <a:avLst/>
          </a:prstGeom>
        </p:spPr>
      </p:pic>
      <p:sp>
        <p:nvSpPr>
          <p:cNvPr id="47" name="object 47"/>
          <p:cNvSpPr txBox="1"/>
          <p:nvPr/>
        </p:nvSpPr>
        <p:spPr>
          <a:xfrm>
            <a:off x="2160665" y="1575793"/>
            <a:ext cx="989060" cy="298705"/>
          </a:xfrm>
          <a:prstGeom prst="rect">
            <a:avLst/>
          </a:prstGeom>
        </p:spPr>
        <p:txBody>
          <a:bodyPr vert="horz" wrap="square" lIns="0" tIns="23909" rIns="0" bIns="0" rtlCol="0">
            <a:spAutoFit/>
          </a:bodyPr>
          <a:lstStyle/>
          <a:p>
            <a:pPr marL="25168">
              <a:spcBef>
                <a:spcPts val="188"/>
              </a:spcBef>
            </a:pPr>
            <a:r>
              <a:rPr sz="1585" b="1">
                <a:solidFill>
                  <a:srgbClr val="FFFFFF"/>
                </a:solidFill>
                <a:latin typeface="Arial"/>
                <a:cs typeface="Arial"/>
              </a:rPr>
              <a:t>1</a:t>
            </a:r>
            <a:r>
              <a:rPr sz="1585" b="1" spc="277">
                <a:solidFill>
                  <a:srgbClr val="FFFFFF"/>
                </a:solidFill>
                <a:latin typeface="Arial"/>
                <a:cs typeface="Arial"/>
              </a:rPr>
              <a:t>  </a:t>
            </a:r>
            <a:r>
              <a:rPr sz="1784" b="1" spc="-40">
                <a:latin typeface="Arial"/>
                <a:cs typeface="Arial"/>
                <a:hlinkClick r:id="rId4" action="ppaction://hlinksldjump"/>
              </a:rPr>
              <a:t>Today</a:t>
            </a:r>
            <a:endParaRPr sz="1784">
              <a:latin typeface="Arial"/>
              <a:cs typeface="Arial"/>
            </a:endParaRPr>
          </a:p>
        </p:txBody>
      </p:sp>
      <p:pic>
        <p:nvPicPr>
          <p:cNvPr id="48" name="object 48"/>
          <p:cNvPicPr/>
          <p:nvPr/>
        </p:nvPicPr>
        <p:blipFill>
          <a:blip r:embed="rId5" cstate="print"/>
          <a:stretch>
            <a:fillRect/>
          </a:stretch>
        </p:blipFill>
        <p:spPr>
          <a:xfrm>
            <a:off x="2113526" y="2322403"/>
            <a:ext cx="256103" cy="256103"/>
          </a:xfrm>
          <a:prstGeom prst="rect">
            <a:avLst/>
          </a:prstGeom>
        </p:spPr>
      </p:pic>
      <p:pic>
        <p:nvPicPr>
          <p:cNvPr id="49" name="object 49"/>
          <p:cNvPicPr/>
          <p:nvPr/>
        </p:nvPicPr>
        <p:blipFill>
          <a:blip r:embed="rId6" cstate="print"/>
          <a:stretch>
            <a:fillRect/>
          </a:stretch>
        </p:blipFill>
        <p:spPr>
          <a:xfrm>
            <a:off x="2113526" y="3026274"/>
            <a:ext cx="256103" cy="256103"/>
          </a:xfrm>
          <a:prstGeom prst="rect">
            <a:avLst/>
          </a:prstGeom>
        </p:spPr>
      </p:pic>
      <p:pic>
        <p:nvPicPr>
          <p:cNvPr id="50" name="object 50"/>
          <p:cNvPicPr/>
          <p:nvPr/>
        </p:nvPicPr>
        <p:blipFill>
          <a:blip r:embed="rId6" cstate="print"/>
          <a:stretch>
            <a:fillRect/>
          </a:stretch>
        </p:blipFill>
        <p:spPr>
          <a:xfrm>
            <a:off x="2113526" y="3730119"/>
            <a:ext cx="256103" cy="256103"/>
          </a:xfrm>
          <a:prstGeom prst="rect">
            <a:avLst/>
          </a:prstGeom>
        </p:spPr>
      </p:pic>
      <p:pic>
        <p:nvPicPr>
          <p:cNvPr id="51" name="object 51"/>
          <p:cNvPicPr/>
          <p:nvPr/>
        </p:nvPicPr>
        <p:blipFill>
          <a:blip r:embed="rId6" cstate="print"/>
          <a:stretch>
            <a:fillRect/>
          </a:stretch>
        </p:blipFill>
        <p:spPr>
          <a:xfrm>
            <a:off x="2113526" y="4433987"/>
            <a:ext cx="256103" cy="256103"/>
          </a:xfrm>
          <a:prstGeom prst="rect">
            <a:avLst/>
          </a:prstGeom>
        </p:spPr>
      </p:pic>
      <p:pic>
        <p:nvPicPr>
          <p:cNvPr id="52" name="object 52"/>
          <p:cNvPicPr/>
          <p:nvPr/>
        </p:nvPicPr>
        <p:blipFill>
          <a:blip r:embed="rId6" cstate="print"/>
          <a:stretch>
            <a:fillRect/>
          </a:stretch>
        </p:blipFill>
        <p:spPr>
          <a:xfrm>
            <a:off x="2113526" y="5137858"/>
            <a:ext cx="256103" cy="256103"/>
          </a:xfrm>
          <a:prstGeom prst="rect">
            <a:avLst/>
          </a:prstGeom>
        </p:spPr>
      </p:pic>
      <p:sp>
        <p:nvSpPr>
          <p:cNvPr id="53" name="object 53"/>
          <p:cNvSpPr txBox="1"/>
          <p:nvPr/>
        </p:nvSpPr>
        <p:spPr>
          <a:xfrm>
            <a:off x="2160665" y="2279665"/>
            <a:ext cx="2444971" cy="3174877"/>
          </a:xfrm>
          <a:prstGeom prst="rect">
            <a:avLst/>
          </a:prstGeom>
        </p:spPr>
        <p:txBody>
          <a:bodyPr vert="horz" wrap="square" lIns="0" tIns="23909" rIns="0" bIns="0" rtlCol="0">
            <a:spAutoFit/>
          </a:bodyPr>
          <a:lstStyle/>
          <a:p>
            <a:pPr marL="322145" indent="-296978">
              <a:spcBef>
                <a:spcPts val="188"/>
              </a:spcBef>
              <a:buClr>
                <a:srgbClr val="FFFFFF"/>
              </a:buClr>
              <a:buSzPct val="88888"/>
              <a:buAutoNum type="arabicPlain" startAt="2"/>
              <a:tabLst>
                <a:tab pos="322145" algn="l"/>
              </a:tabLst>
            </a:pPr>
            <a:r>
              <a:rPr sz="1784" b="1" spc="-20">
                <a:solidFill>
                  <a:srgbClr val="CCCCCC"/>
                </a:solidFill>
                <a:latin typeface="Arial"/>
                <a:cs typeface="Arial"/>
                <a:hlinkClick r:id="rId7" action="ppaction://hlinksldjump"/>
              </a:rPr>
              <a:t>Constraints</a:t>
            </a:r>
            <a:endParaRPr sz="1784">
              <a:latin typeface="Arial"/>
              <a:cs typeface="Arial"/>
            </a:endParaRPr>
          </a:p>
          <a:p>
            <a:pPr>
              <a:spcBef>
                <a:spcPts val="1348"/>
              </a:spcBef>
              <a:buClr>
                <a:srgbClr val="FFFFFF"/>
              </a:buClr>
              <a:buFont typeface="Arial"/>
              <a:buAutoNum type="arabicPlain" startAt="2"/>
            </a:pPr>
            <a:endParaRPr sz="1784">
              <a:latin typeface="Arial"/>
              <a:cs typeface="Arial"/>
            </a:endParaRPr>
          </a:p>
          <a:p>
            <a:pPr marL="322145" indent="-296978">
              <a:buClr>
                <a:srgbClr val="FFFFFF"/>
              </a:buClr>
              <a:buSzPct val="88888"/>
              <a:buAutoNum type="arabicPlain" startAt="2"/>
              <a:tabLst>
                <a:tab pos="322145" algn="l"/>
              </a:tabLst>
            </a:pPr>
            <a:r>
              <a:rPr sz="1784" b="1" spc="-20">
                <a:solidFill>
                  <a:srgbClr val="CCCCCC"/>
                </a:solidFill>
                <a:latin typeface="Arial"/>
                <a:cs typeface="Arial"/>
                <a:hlinkClick r:id="rId8" action="ppaction://hlinksldjump"/>
              </a:rPr>
              <a:t>Regularization</a:t>
            </a:r>
            <a:endParaRPr sz="1784">
              <a:latin typeface="Arial"/>
              <a:cs typeface="Arial"/>
            </a:endParaRPr>
          </a:p>
          <a:p>
            <a:pPr>
              <a:spcBef>
                <a:spcPts val="1357"/>
              </a:spcBef>
              <a:buClr>
                <a:srgbClr val="FFFFFF"/>
              </a:buClr>
              <a:buFont typeface="Arial"/>
              <a:buAutoNum type="arabicPlain" startAt="2"/>
            </a:pPr>
            <a:endParaRPr sz="1784">
              <a:latin typeface="Arial"/>
              <a:cs typeface="Arial"/>
            </a:endParaRPr>
          </a:p>
          <a:p>
            <a:pPr marL="322145" indent="-296978">
              <a:buClr>
                <a:srgbClr val="FFFFFF"/>
              </a:buClr>
              <a:buSzPct val="88888"/>
              <a:buAutoNum type="arabicPlain" startAt="2"/>
              <a:tabLst>
                <a:tab pos="322145" algn="l"/>
              </a:tabLst>
            </a:pPr>
            <a:r>
              <a:rPr sz="1784" b="1">
                <a:solidFill>
                  <a:srgbClr val="CCCCCC"/>
                </a:solidFill>
                <a:latin typeface="Arial"/>
                <a:cs typeface="Arial"/>
                <a:hlinkClick r:id="rId9" action="ppaction://hlinksldjump"/>
              </a:rPr>
              <a:t>Feature</a:t>
            </a:r>
            <a:r>
              <a:rPr sz="1784" b="1" spc="-79">
                <a:solidFill>
                  <a:srgbClr val="CCCCCC"/>
                </a:solidFill>
                <a:latin typeface="Arial"/>
                <a:cs typeface="Arial"/>
                <a:hlinkClick r:id="rId9" action="ppaction://hlinksldjump"/>
              </a:rPr>
              <a:t> </a:t>
            </a:r>
            <a:r>
              <a:rPr sz="1784" b="1" spc="-20">
                <a:solidFill>
                  <a:srgbClr val="CCCCCC"/>
                </a:solidFill>
                <a:latin typeface="Arial"/>
                <a:cs typeface="Arial"/>
                <a:hlinkClick r:id="rId9" action="ppaction://hlinksldjump"/>
              </a:rPr>
              <a:t>Importance</a:t>
            </a:r>
            <a:endParaRPr sz="1784">
              <a:latin typeface="Arial"/>
              <a:cs typeface="Arial"/>
            </a:endParaRPr>
          </a:p>
          <a:p>
            <a:pPr>
              <a:spcBef>
                <a:spcPts val="1348"/>
              </a:spcBef>
              <a:buClr>
                <a:srgbClr val="FFFFFF"/>
              </a:buClr>
              <a:buFont typeface="Arial"/>
              <a:buAutoNum type="arabicPlain" startAt="2"/>
            </a:pPr>
            <a:endParaRPr sz="1784">
              <a:latin typeface="Arial"/>
              <a:cs typeface="Arial"/>
            </a:endParaRPr>
          </a:p>
          <a:p>
            <a:pPr marL="322145" indent="-296978">
              <a:buClr>
                <a:srgbClr val="FFFFFF"/>
              </a:buClr>
              <a:buSzPct val="88888"/>
              <a:buAutoNum type="arabicPlain" startAt="2"/>
              <a:tabLst>
                <a:tab pos="322145" algn="l"/>
              </a:tabLst>
            </a:pPr>
            <a:r>
              <a:rPr sz="1784" b="1" spc="-20">
                <a:solidFill>
                  <a:srgbClr val="CCCCCC"/>
                </a:solidFill>
                <a:latin typeface="Arial"/>
                <a:cs typeface="Arial"/>
                <a:hlinkClick r:id="" action="ppaction://noaction"/>
              </a:rPr>
              <a:t>Practice</a:t>
            </a:r>
            <a:endParaRPr sz="1784">
              <a:latin typeface="Arial"/>
              <a:cs typeface="Arial"/>
            </a:endParaRPr>
          </a:p>
          <a:p>
            <a:pPr>
              <a:spcBef>
                <a:spcPts val="1348"/>
              </a:spcBef>
              <a:buClr>
                <a:srgbClr val="FFFFFF"/>
              </a:buClr>
              <a:buFont typeface="Arial"/>
              <a:buAutoNum type="arabicPlain" startAt="2"/>
            </a:pPr>
            <a:endParaRPr sz="1784">
              <a:latin typeface="Arial"/>
              <a:cs typeface="Arial"/>
            </a:endParaRPr>
          </a:p>
          <a:p>
            <a:pPr marL="322145" indent="-296978">
              <a:spcBef>
                <a:spcPts val="10"/>
              </a:spcBef>
              <a:buClr>
                <a:srgbClr val="FFFFFF"/>
              </a:buClr>
              <a:buSzPct val="88888"/>
              <a:buAutoNum type="arabicPlain" startAt="2"/>
              <a:tabLst>
                <a:tab pos="322145" algn="l"/>
              </a:tabLst>
            </a:pPr>
            <a:r>
              <a:rPr sz="1784" b="1">
                <a:solidFill>
                  <a:srgbClr val="CCCCCC"/>
                </a:solidFill>
                <a:latin typeface="Arial"/>
                <a:cs typeface="Arial"/>
                <a:hlinkClick r:id="" action="ppaction://noaction"/>
              </a:rPr>
              <a:t>First</a:t>
            </a:r>
            <a:r>
              <a:rPr sz="1784" b="1" spc="-69">
                <a:solidFill>
                  <a:srgbClr val="CCCCCC"/>
                </a:solidFill>
                <a:latin typeface="Arial"/>
                <a:cs typeface="Arial"/>
                <a:hlinkClick r:id="" action="ppaction://noaction"/>
              </a:rPr>
              <a:t> </a:t>
            </a:r>
            <a:r>
              <a:rPr sz="1784" b="1">
                <a:solidFill>
                  <a:srgbClr val="CCCCCC"/>
                </a:solidFill>
                <a:latin typeface="Arial"/>
                <a:cs typeface="Arial"/>
                <a:hlinkClick r:id="" action="ppaction://noaction"/>
              </a:rPr>
              <a:t>Exam</a:t>
            </a:r>
            <a:r>
              <a:rPr sz="1784" b="1" spc="-69">
                <a:solidFill>
                  <a:srgbClr val="CCCCCC"/>
                </a:solidFill>
                <a:latin typeface="Arial"/>
                <a:cs typeface="Arial"/>
                <a:hlinkClick r:id="" action="ppaction://noaction"/>
              </a:rPr>
              <a:t> </a:t>
            </a:r>
            <a:r>
              <a:rPr sz="1784" b="1" spc="-20">
                <a:solidFill>
                  <a:srgbClr val="CCCCCC"/>
                </a:solidFill>
                <a:latin typeface="Arial"/>
                <a:cs typeface="Arial"/>
                <a:hlinkClick r:id="" action="ppaction://noaction"/>
              </a:rPr>
              <a:t>Topics</a:t>
            </a:r>
            <a:endParaRPr sz="1784">
              <a:latin typeface="Arial"/>
              <a:cs typeface="Arial"/>
            </a:endParaRPr>
          </a:p>
        </p:txBody>
      </p:sp>
      <p:sp>
        <p:nvSpPr>
          <p:cNvPr id="55" name="object 55"/>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59" name="object 59"/>
          <p:cNvSpPr txBox="1">
            <a:spLocks noGrp="1"/>
          </p:cNvSpPr>
          <p:nvPr>
            <p:ph type="sldNum" sz="quarter" idx="7"/>
          </p:nvPr>
        </p:nvSpPr>
        <p:spPr>
          <a:xfrm>
            <a:off x="4295597" y="3324133"/>
            <a:ext cx="24447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38100">
              <a:spcBef>
                <a:spcPts val="70"/>
              </a:spcBef>
            </a:pPr>
            <a:fld id="{81D60167-4931-47E6-BA6A-407CBD079E47}" type="slidenum">
              <a:rPr lang="en-US" smtClean="0"/>
              <a:pPr marL="38100">
                <a:spcBef>
                  <a:spcPts val="70"/>
                </a:spcBef>
              </a:pPr>
              <a:t>2</a:t>
            </a:fld>
            <a:r>
              <a:rPr lang="en-US" spc="-5"/>
              <a:t> </a:t>
            </a:r>
            <a:r>
              <a:rPr lang="en-US"/>
              <a:t>/</a:t>
            </a:r>
            <a:r>
              <a:rPr lang="en-US" spc="-5"/>
              <a:t> </a:t>
            </a:r>
            <a:r>
              <a:rPr lang="en-US" spc="-25"/>
              <a:t>28</a:t>
            </a:r>
            <a:endParaRPr spc="-50"/>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A31516C-FB2A-E5AD-BAD1-AD980C5899E1}"/>
              </a:ext>
            </a:extLst>
          </p:cNvPr>
          <p:cNvPicPr>
            <a:picLocks noChangeAspect="1"/>
          </p:cNvPicPr>
          <p:nvPr/>
        </p:nvPicPr>
        <p:blipFill>
          <a:blip r:embed="rId3"/>
          <a:stretch>
            <a:fillRect/>
          </a:stretch>
        </p:blipFill>
        <p:spPr>
          <a:xfrm>
            <a:off x="75028" y="405743"/>
            <a:ext cx="12041944" cy="5627195"/>
          </a:xfrm>
          <a:prstGeom prst="rect">
            <a:avLst/>
          </a:prstGeom>
        </p:spPr>
      </p:pic>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B636648-0C57-D209-8CA7-39A9E1EE5F87}"/>
              </a:ext>
            </a:extLst>
          </p:cNvPr>
          <p:cNvPicPr>
            <a:picLocks noChangeAspect="1"/>
          </p:cNvPicPr>
          <p:nvPr/>
        </p:nvPicPr>
        <p:blipFill>
          <a:blip r:embed="rId3"/>
          <a:stretch>
            <a:fillRect/>
          </a:stretch>
        </p:blipFill>
        <p:spPr>
          <a:xfrm>
            <a:off x="76199" y="152399"/>
            <a:ext cx="11402383" cy="6206359"/>
          </a:xfrm>
          <a:prstGeom prst="rect">
            <a:avLst/>
          </a:prstGeom>
        </p:spPr>
      </p:pic>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848E1C60-C326-4691-B27F-7881F079E4D9}"/>
              </a:ext>
            </a:extLst>
          </p:cNvPr>
          <p:cNvPicPr>
            <a:picLocks noChangeAspect="1"/>
          </p:cNvPicPr>
          <p:nvPr/>
        </p:nvPicPr>
        <p:blipFill>
          <a:blip r:embed="rId3"/>
          <a:stretch>
            <a:fillRect/>
          </a:stretch>
        </p:blipFill>
        <p:spPr>
          <a:xfrm>
            <a:off x="1095592" y="0"/>
            <a:ext cx="9814146" cy="6729992"/>
          </a:xfrm>
          <a:prstGeom prst="rect">
            <a:avLst/>
          </a:prstGeom>
        </p:spPr>
      </p:pic>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E800188E-A75D-2CF1-916E-352684968C5E}"/>
              </a:ext>
            </a:extLst>
          </p:cNvPr>
          <p:cNvPicPr>
            <a:picLocks noChangeAspect="1"/>
          </p:cNvPicPr>
          <p:nvPr/>
        </p:nvPicPr>
        <p:blipFill>
          <a:blip r:embed="rId3"/>
          <a:stretch>
            <a:fillRect/>
          </a:stretch>
        </p:blipFill>
        <p:spPr>
          <a:xfrm>
            <a:off x="-1" y="41628"/>
            <a:ext cx="11498317" cy="6389282"/>
          </a:xfrm>
          <a:prstGeom prst="rect">
            <a:avLst/>
          </a:prstGeom>
        </p:spPr>
      </p:pic>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285F98B-1D0F-226C-3F5A-48C9F7EDCF54}"/>
              </a:ext>
            </a:extLst>
          </p:cNvPr>
          <p:cNvPicPr>
            <a:picLocks noChangeAspect="1"/>
          </p:cNvPicPr>
          <p:nvPr/>
        </p:nvPicPr>
        <p:blipFill>
          <a:blip r:embed="rId3"/>
          <a:stretch>
            <a:fillRect/>
          </a:stretch>
        </p:blipFill>
        <p:spPr>
          <a:xfrm>
            <a:off x="0" y="238273"/>
            <a:ext cx="11529848" cy="603487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457AC86-88FC-983C-3905-2C2918D18E74}"/>
                  </a:ext>
                </a:extLst>
              </p14:cNvPr>
              <p14:cNvContentPartPr/>
              <p14:nvPr/>
            </p14:nvContentPartPr>
            <p14:xfrm>
              <a:off x="1745781" y="5213195"/>
              <a:ext cx="117000" cy="31680"/>
            </p14:xfrm>
          </p:contentPart>
        </mc:Choice>
        <mc:Fallback>
          <p:pic>
            <p:nvPicPr>
              <p:cNvPr id="2" name="Ink 1">
                <a:extLst>
                  <a:ext uri="{FF2B5EF4-FFF2-40B4-BE49-F238E27FC236}">
                    <a16:creationId xmlns:a16="http://schemas.microsoft.com/office/drawing/2014/main" id="{8457AC86-88FC-983C-3905-2C2918D18E74}"/>
                  </a:ext>
                </a:extLst>
              </p:cNvPr>
              <p:cNvPicPr/>
              <p:nvPr/>
            </p:nvPicPr>
            <p:blipFill>
              <a:blip r:embed="rId5"/>
              <a:stretch>
                <a:fillRect/>
              </a:stretch>
            </p:blipFill>
            <p:spPr>
              <a:xfrm>
                <a:off x="1730348" y="5197715"/>
                <a:ext cx="147506"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78EC7BD-1328-9D03-3D6C-76971F2B99DE}"/>
                  </a:ext>
                </a:extLst>
              </p14:cNvPr>
              <p14:cNvContentPartPr/>
              <p14:nvPr/>
            </p14:nvContentPartPr>
            <p14:xfrm>
              <a:off x="1697901" y="5072075"/>
              <a:ext cx="156240" cy="31680"/>
            </p14:xfrm>
          </p:contentPart>
        </mc:Choice>
        <mc:Fallback>
          <p:pic>
            <p:nvPicPr>
              <p:cNvPr id="3" name="Ink 2">
                <a:extLst>
                  <a:ext uri="{FF2B5EF4-FFF2-40B4-BE49-F238E27FC236}">
                    <a16:creationId xmlns:a16="http://schemas.microsoft.com/office/drawing/2014/main" id="{478EC7BD-1328-9D03-3D6C-76971F2B99DE}"/>
                  </a:ext>
                </a:extLst>
              </p:cNvPr>
              <p:cNvPicPr/>
              <p:nvPr/>
            </p:nvPicPr>
            <p:blipFill>
              <a:blip r:embed="rId7"/>
              <a:stretch>
                <a:fillRect/>
              </a:stretch>
            </p:blipFill>
            <p:spPr>
              <a:xfrm>
                <a:off x="1682421" y="5056595"/>
                <a:ext cx="186840" cy="62280"/>
              </a:xfrm>
              <a:prstGeom prst="rect">
                <a:avLst/>
              </a:prstGeom>
            </p:spPr>
          </p:pic>
        </mc:Fallback>
      </mc:AlternateContent>
      <p:sp>
        <p:nvSpPr>
          <p:cNvPr id="4" name="TextBox 3">
            <a:extLst>
              <a:ext uri="{FF2B5EF4-FFF2-40B4-BE49-F238E27FC236}">
                <a16:creationId xmlns:a16="http://schemas.microsoft.com/office/drawing/2014/main" id="{79B2DCA8-CB23-9855-730F-76CFFF820DC1}"/>
              </a:ext>
            </a:extLst>
          </p:cNvPr>
          <p:cNvSpPr txBox="1"/>
          <p:nvPr/>
        </p:nvSpPr>
        <p:spPr>
          <a:xfrm>
            <a:off x="746234" y="5360276"/>
            <a:ext cx="10531366" cy="987972"/>
          </a:xfrm>
          <a:prstGeom prst="rect">
            <a:avLst/>
          </a:prstGeom>
          <a:solidFill>
            <a:schemeClr val="bg1"/>
          </a:solidFill>
        </p:spPr>
        <p:txBody>
          <a:bodyPr wrap="square" rtlCol="0">
            <a:spAutoFit/>
          </a:bodyPr>
          <a:lstStyle/>
          <a:p>
            <a:endParaRPr lang="en-US"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9D4C94D0-17A1-ED8B-5FA1-5CD70498C6F5}"/>
              </a:ext>
            </a:extLst>
          </p:cNvPr>
          <p:cNvPicPr>
            <a:picLocks noChangeAspect="1"/>
          </p:cNvPicPr>
          <p:nvPr/>
        </p:nvPicPr>
        <p:blipFill>
          <a:blip r:embed="rId3"/>
          <a:stretch>
            <a:fillRect/>
          </a:stretch>
        </p:blipFill>
        <p:spPr>
          <a:xfrm>
            <a:off x="1263316" y="0"/>
            <a:ext cx="9612502" cy="6820488"/>
          </a:xfrm>
          <a:prstGeom prst="rect">
            <a:avLst/>
          </a:prstGeom>
        </p:spPr>
      </p:pic>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39"/>
          <p:cNvSpPr txBox="1"/>
          <p:nvPr/>
        </p:nvSpPr>
        <p:spPr>
          <a:xfrm>
            <a:off x="1717046" y="498404"/>
            <a:ext cx="2979770" cy="358348"/>
          </a:xfrm>
          <a:prstGeom prst="rect">
            <a:avLst/>
          </a:prstGeom>
        </p:spPr>
        <p:txBody>
          <a:bodyPr vert="horz" wrap="square" lIns="0" tIns="22650" rIns="0" bIns="0" rtlCol="0">
            <a:spAutoFit/>
          </a:bodyPr>
          <a:lstStyle/>
          <a:p>
            <a:pPr marL="25168">
              <a:spcBef>
                <a:spcPts val="178"/>
              </a:spcBef>
            </a:pPr>
            <a:r>
              <a:rPr sz="2180" b="1" spc="-40">
                <a:solidFill>
                  <a:srgbClr val="D41A2C"/>
                </a:solidFill>
                <a:latin typeface="Arial"/>
                <a:cs typeface="Arial"/>
              </a:rPr>
              <a:t>Topics</a:t>
            </a:r>
            <a:r>
              <a:rPr sz="2180" b="1" spc="-79">
                <a:solidFill>
                  <a:srgbClr val="D41A2C"/>
                </a:solidFill>
                <a:latin typeface="Arial"/>
                <a:cs typeface="Arial"/>
              </a:rPr>
              <a:t> </a:t>
            </a:r>
            <a:r>
              <a:rPr sz="2180" b="1">
                <a:solidFill>
                  <a:srgbClr val="D41A2C"/>
                </a:solidFill>
                <a:latin typeface="Arial"/>
                <a:cs typeface="Arial"/>
              </a:rPr>
              <a:t>for</a:t>
            </a:r>
            <a:r>
              <a:rPr sz="2180" b="1" spc="-69">
                <a:solidFill>
                  <a:srgbClr val="D41A2C"/>
                </a:solidFill>
                <a:latin typeface="Arial"/>
                <a:cs typeface="Arial"/>
              </a:rPr>
              <a:t> </a:t>
            </a:r>
            <a:r>
              <a:rPr sz="2180" b="1">
                <a:solidFill>
                  <a:srgbClr val="D41A2C"/>
                </a:solidFill>
                <a:latin typeface="Arial"/>
                <a:cs typeface="Arial"/>
              </a:rPr>
              <a:t>First</a:t>
            </a:r>
            <a:r>
              <a:rPr sz="2180" b="1" spc="-69">
                <a:solidFill>
                  <a:srgbClr val="D41A2C"/>
                </a:solidFill>
                <a:latin typeface="Arial"/>
                <a:cs typeface="Arial"/>
              </a:rPr>
              <a:t> </a:t>
            </a:r>
            <a:r>
              <a:rPr sz="2180" b="1" spc="-20">
                <a:solidFill>
                  <a:srgbClr val="D41A2C"/>
                </a:solidFill>
                <a:latin typeface="Arial"/>
                <a:cs typeface="Arial"/>
              </a:rPr>
              <a:t>Exams</a:t>
            </a:r>
            <a:endParaRPr sz="2180">
              <a:latin typeface="Arial"/>
              <a:cs typeface="Arial"/>
            </a:endParaRPr>
          </a:p>
        </p:txBody>
      </p:sp>
      <p:grpSp>
        <p:nvGrpSpPr>
          <p:cNvPr id="40" name="object 40"/>
          <p:cNvGrpSpPr/>
          <p:nvPr/>
        </p:nvGrpSpPr>
        <p:grpSpPr>
          <a:xfrm>
            <a:off x="2140907" y="1655230"/>
            <a:ext cx="7906202" cy="3790146"/>
            <a:chOff x="309193" y="835278"/>
            <a:chExt cx="3989704" cy="1912620"/>
          </a:xfrm>
        </p:grpSpPr>
        <p:sp>
          <p:nvSpPr>
            <p:cNvPr id="41" name="object 41"/>
            <p:cNvSpPr/>
            <p:nvPr/>
          </p:nvSpPr>
          <p:spPr>
            <a:xfrm>
              <a:off x="309193" y="835278"/>
              <a:ext cx="3989704" cy="175895"/>
            </a:xfrm>
            <a:custGeom>
              <a:avLst/>
              <a:gdLst/>
              <a:ahLst/>
              <a:cxnLst/>
              <a:rect l="l" t="t" r="r" b="b"/>
              <a:pathLst>
                <a:path w="3989704" h="175894">
                  <a:moveTo>
                    <a:pt x="3938852" y="0"/>
                  </a:moveTo>
                  <a:lnTo>
                    <a:pt x="50800" y="0"/>
                  </a:lnTo>
                  <a:lnTo>
                    <a:pt x="31075" y="4008"/>
                  </a:lnTo>
                  <a:lnTo>
                    <a:pt x="14922" y="14922"/>
                  </a:lnTo>
                  <a:lnTo>
                    <a:pt x="4008" y="31075"/>
                  </a:lnTo>
                  <a:lnTo>
                    <a:pt x="0" y="50800"/>
                  </a:lnTo>
                  <a:lnTo>
                    <a:pt x="0" y="175635"/>
                  </a:lnTo>
                  <a:lnTo>
                    <a:pt x="3989652" y="175635"/>
                  </a:lnTo>
                  <a:lnTo>
                    <a:pt x="3989652" y="50800"/>
                  </a:lnTo>
                  <a:lnTo>
                    <a:pt x="3985644" y="31075"/>
                  </a:lnTo>
                  <a:lnTo>
                    <a:pt x="3974729" y="14922"/>
                  </a:lnTo>
                  <a:lnTo>
                    <a:pt x="3958576" y="4008"/>
                  </a:lnTo>
                  <a:lnTo>
                    <a:pt x="3938852" y="0"/>
                  </a:lnTo>
                  <a:close/>
                </a:path>
              </a:pathLst>
            </a:custGeom>
            <a:solidFill>
              <a:srgbClr val="D41A2C"/>
            </a:solidFill>
          </p:spPr>
          <p:txBody>
            <a:bodyPr wrap="square" lIns="0" tIns="0" rIns="0" bIns="0" rtlCol="0"/>
            <a:lstStyle/>
            <a:p>
              <a:endParaRPr sz="3567"/>
            </a:p>
          </p:txBody>
        </p:sp>
        <p:pic>
          <p:nvPicPr>
            <p:cNvPr id="42" name="object 42"/>
            <p:cNvPicPr/>
            <p:nvPr/>
          </p:nvPicPr>
          <p:blipFill>
            <a:blip r:embed="rId3" cstate="print"/>
            <a:stretch>
              <a:fillRect/>
            </a:stretch>
          </p:blipFill>
          <p:spPr>
            <a:xfrm>
              <a:off x="309193" y="998258"/>
              <a:ext cx="3989652" cy="50609"/>
            </a:xfrm>
            <a:prstGeom prst="rect">
              <a:avLst/>
            </a:prstGeom>
          </p:spPr>
        </p:pic>
        <p:sp>
          <p:nvSpPr>
            <p:cNvPr id="43" name="object 43"/>
            <p:cNvSpPr/>
            <p:nvPr/>
          </p:nvSpPr>
          <p:spPr>
            <a:xfrm>
              <a:off x="309193" y="1042524"/>
              <a:ext cx="3989704" cy="1704975"/>
            </a:xfrm>
            <a:custGeom>
              <a:avLst/>
              <a:gdLst/>
              <a:ahLst/>
              <a:cxnLst/>
              <a:rect l="l" t="t" r="r" b="b"/>
              <a:pathLst>
                <a:path w="3989704" h="1704975">
                  <a:moveTo>
                    <a:pt x="3989652" y="0"/>
                  </a:moveTo>
                  <a:lnTo>
                    <a:pt x="0" y="0"/>
                  </a:lnTo>
                  <a:lnTo>
                    <a:pt x="0" y="1654002"/>
                  </a:lnTo>
                  <a:lnTo>
                    <a:pt x="4008" y="1673727"/>
                  </a:lnTo>
                  <a:lnTo>
                    <a:pt x="14922" y="1689880"/>
                  </a:lnTo>
                  <a:lnTo>
                    <a:pt x="31075" y="1700794"/>
                  </a:lnTo>
                  <a:lnTo>
                    <a:pt x="50800" y="1704803"/>
                  </a:lnTo>
                  <a:lnTo>
                    <a:pt x="3938852" y="1704803"/>
                  </a:lnTo>
                  <a:lnTo>
                    <a:pt x="3958576" y="1700794"/>
                  </a:lnTo>
                  <a:lnTo>
                    <a:pt x="3974729" y="1689880"/>
                  </a:lnTo>
                  <a:lnTo>
                    <a:pt x="3985644" y="1673727"/>
                  </a:lnTo>
                  <a:lnTo>
                    <a:pt x="3989652" y="1654002"/>
                  </a:lnTo>
                  <a:lnTo>
                    <a:pt x="3989652" y="0"/>
                  </a:lnTo>
                  <a:close/>
                </a:path>
              </a:pathLst>
            </a:custGeom>
            <a:solidFill>
              <a:srgbClr val="E9EAE9"/>
            </a:solidFill>
          </p:spPr>
          <p:txBody>
            <a:bodyPr wrap="square" lIns="0" tIns="0" rIns="0" bIns="0" rtlCol="0"/>
            <a:lstStyle/>
            <a:p>
              <a:endParaRPr sz="3567"/>
            </a:p>
          </p:txBody>
        </p:sp>
      </p:grpSp>
      <p:sp>
        <p:nvSpPr>
          <p:cNvPr id="44" name="object 44"/>
          <p:cNvSpPr txBox="1"/>
          <p:nvPr/>
        </p:nvSpPr>
        <p:spPr>
          <a:xfrm>
            <a:off x="2140910" y="1540059"/>
            <a:ext cx="7518633" cy="2623091"/>
          </a:xfrm>
          <a:prstGeom prst="rect">
            <a:avLst/>
          </a:prstGeom>
        </p:spPr>
        <p:txBody>
          <a:bodyPr vert="horz" wrap="square" lIns="0" tIns="123318" rIns="0" bIns="0" rtlCol="0">
            <a:spAutoFit/>
          </a:bodyPr>
          <a:lstStyle/>
          <a:p>
            <a:pPr marL="100670">
              <a:spcBef>
                <a:spcPts val="971"/>
              </a:spcBef>
            </a:pPr>
            <a:r>
              <a:rPr sz="1982" spc="-20">
                <a:solidFill>
                  <a:srgbClr val="FFFFFF"/>
                </a:solidFill>
                <a:latin typeface="Arial"/>
                <a:cs typeface="Arial"/>
              </a:rPr>
              <a:t>In-</a:t>
            </a:r>
            <a:r>
              <a:rPr sz="1982">
                <a:solidFill>
                  <a:srgbClr val="FFFFFF"/>
                </a:solidFill>
                <a:latin typeface="Arial"/>
                <a:cs typeface="Arial"/>
              </a:rPr>
              <a:t>Class</a:t>
            </a:r>
            <a:r>
              <a:rPr sz="1982" spc="-30">
                <a:solidFill>
                  <a:srgbClr val="FFFFFF"/>
                </a:solidFill>
                <a:latin typeface="Arial"/>
                <a:cs typeface="Arial"/>
              </a:rPr>
              <a:t> </a:t>
            </a:r>
            <a:r>
              <a:rPr sz="1982" spc="-40">
                <a:solidFill>
                  <a:srgbClr val="FFFFFF"/>
                </a:solidFill>
                <a:latin typeface="Arial"/>
                <a:cs typeface="Arial"/>
              </a:rPr>
              <a:t>Math</a:t>
            </a:r>
            <a:endParaRPr sz="1982">
              <a:latin typeface="Arial"/>
              <a:cs typeface="Arial"/>
            </a:endParaRPr>
          </a:p>
          <a:p>
            <a:pPr marL="563754" indent="-231540">
              <a:spcBef>
                <a:spcPts val="614"/>
              </a:spcBef>
              <a:buClr>
                <a:srgbClr val="D41A2C"/>
              </a:buClr>
              <a:buFont typeface="Arial"/>
              <a:buChar char="•"/>
              <a:tabLst>
                <a:tab pos="563754" algn="l"/>
              </a:tabLst>
            </a:pPr>
            <a:endParaRPr lang="en-US" sz="1784" spc="-40">
              <a:latin typeface="Arial"/>
              <a:cs typeface="Arial"/>
            </a:endParaRPr>
          </a:p>
          <a:p>
            <a:pPr marL="563754" indent="-231540">
              <a:spcBef>
                <a:spcPts val="614"/>
              </a:spcBef>
              <a:buClr>
                <a:srgbClr val="D41A2C"/>
              </a:buClr>
              <a:buFont typeface="Arial"/>
              <a:buChar char="•"/>
              <a:tabLst>
                <a:tab pos="563754" algn="l"/>
              </a:tabLst>
            </a:pPr>
            <a:r>
              <a:rPr sz="1784" spc="-40">
                <a:latin typeface="Arial"/>
                <a:cs typeface="Arial"/>
              </a:rPr>
              <a:t>Taking</a:t>
            </a:r>
            <a:r>
              <a:rPr sz="1784" spc="-20">
                <a:latin typeface="Arial"/>
                <a:cs typeface="Arial"/>
              </a:rPr>
              <a:t> derivatives</a:t>
            </a:r>
            <a:r>
              <a:rPr sz="1784" spc="-10">
                <a:latin typeface="Arial"/>
                <a:cs typeface="Arial"/>
              </a:rPr>
              <a:t> </a:t>
            </a:r>
            <a:r>
              <a:rPr sz="1784">
                <a:latin typeface="Arial"/>
                <a:cs typeface="Arial"/>
              </a:rPr>
              <a:t>and</a:t>
            </a:r>
            <a:r>
              <a:rPr sz="1784" spc="-10">
                <a:latin typeface="Arial"/>
                <a:cs typeface="Arial"/>
              </a:rPr>
              <a:t> </a:t>
            </a:r>
            <a:r>
              <a:rPr sz="1784" spc="-20">
                <a:latin typeface="Arial"/>
                <a:cs typeface="Arial"/>
              </a:rPr>
              <a:t>integrals</a:t>
            </a:r>
            <a:endParaRPr sz="1784">
              <a:latin typeface="Arial"/>
              <a:cs typeface="Arial"/>
            </a:endParaRPr>
          </a:p>
          <a:p>
            <a:pPr marL="563754" indent="-231540">
              <a:spcBef>
                <a:spcPts val="614"/>
              </a:spcBef>
              <a:buClr>
                <a:srgbClr val="D41A2C"/>
              </a:buClr>
              <a:buFont typeface="Arial"/>
              <a:buChar char="•"/>
              <a:tabLst>
                <a:tab pos="563754" algn="l"/>
              </a:tabLst>
            </a:pPr>
            <a:r>
              <a:rPr sz="1784">
                <a:latin typeface="Arial"/>
                <a:cs typeface="Arial"/>
              </a:rPr>
              <a:t>Matrix</a:t>
            </a:r>
            <a:r>
              <a:rPr sz="1784" spc="-69">
                <a:latin typeface="Arial"/>
                <a:cs typeface="Arial"/>
              </a:rPr>
              <a:t> </a:t>
            </a:r>
            <a:r>
              <a:rPr sz="1784">
                <a:latin typeface="Arial"/>
                <a:cs typeface="Arial"/>
              </a:rPr>
              <a:t>operations</a:t>
            </a:r>
            <a:r>
              <a:rPr sz="1784" spc="-59">
                <a:latin typeface="Arial"/>
                <a:cs typeface="Arial"/>
              </a:rPr>
              <a:t> </a:t>
            </a:r>
            <a:r>
              <a:rPr sz="1784">
                <a:latin typeface="Arial"/>
                <a:cs typeface="Arial"/>
              </a:rPr>
              <a:t>and</a:t>
            </a:r>
            <a:r>
              <a:rPr sz="1784" spc="-69">
                <a:latin typeface="Arial"/>
                <a:cs typeface="Arial"/>
              </a:rPr>
              <a:t> </a:t>
            </a:r>
            <a:r>
              <a:rPr sz="1784" spc="-20">
                <a:latin typeface="Arial"/>
                <a:cs typeface="Arial"/>
              </a:rPr>
              <a:t>norms</a:t>
            </a:r>
            <a:endParaRPr sz="1784">
              <a:latin typeface="Arial"/>
              <a:cs typeface="Arial"/>
            </a:endParaRPr>
          </a:p>
          <a:p>
            <a:pPr marL="563754" indent="-231540">
              <a:spcBef>
                <a:spcPts val="226"/>
              </a:spcBef>
              <a:buClr>
                <a:srgbClr val="D41A2C"/>
              </a:buClr>
              <a:buFont typeface="Arial"/>
              <a:buChar char="•"/>
              <a:tabLst>
                <a:tab pos="563754" algn="l"/>
              </a:tabLst>
            </a:pPr>
            <a:r>
              <a:rPr sz="1784">
                <a:latin typeface="Arial"/>
                <a:cs typeface="Arial"/>
              </a:rPr>
              <a:t>Minimizing</a:t>
            </a:r>
            <a:r>
              <a:rPr sz="1784" spc="-50">
                <a:latin typeface="Arial"/>
                <a:cs typeface="Arial"/>
              </a:rPr>
              <a:t> </a:t>
            </a:r>
            <a:r>
              <a:rPr sz="1784" spc="-20">
                <a:latin typeface="Arial"/>
                <a:cs typeface="Arial"/>
              </a:rPr>
              <a:t>objective</a:t>
            </a:r>
            <a:r>
              <a:rPr sz="1784" spc="-40">
                <a:latin typeface="Arial"/>
                <a:cs typeface="Arial"/>
              </a:rPr>
              <a:t> </a:t>
            </a:r>
            <a:r>
              <a:rPr sz="1784">
                <a:latin typeface="Arial"/>
                <a:cs typeface="Arial"/>
              </a:rPr>
              <a:t>functions</a:t>
            </a:r>
            <a:r>
              <a:rPr sz="1784" spc="-40">
                <a:latin typeface="Arial"/>
                <a:cs typeface="Arial"/>
              </a:rPr>
              <a:t> </a:t>
            </a:r>
            <a:r>
              <a:rPr sz="1784" spc="-20">
                <a:latin typeface="Arial"/>
                <a:cs typeface="Arial"/>
              </a:rPr>
              <a:t>using:</a:t>
            </a:r>
            <a:endParaRPr sz="1784">
              <a:latin typeface="Arial"/>
              <a:cs typeface="Arial"/>
            </a:endParaRPr>
          </a:p>
          <a:p>
            <a:pPr marL="1028096" lvl="1" indent="-222733">
              <a:lnSpc>
                <a:spcPts val="1843"/>
              </a:lnSpc>
              <a:spcBef>
                <a:spcPts val="238"/>
              </a:spcBef>
              <a:buClr>
                <a:srgbClr val="D41A2C"/>
              </a:buClr>
              <a:buFont typeface="Arial"/>
              <a:buChar char="•"/>
              <a:tabLst>
                <a:tab pos="1028096" algn="l"/>
              </a:tabLst>
            </a:pPr>
            <a:r>
              <a:rPr sz="1585" spc="-20">
                <a:latin typeface="Arial"/>
                <a:cs typeface="Arial"/>
              </a:rPr>
              <a:t>Gradient</a:t>
            </a:r>
            <a:r>
              <a:rPr sz="1585" spc="20">
                <a:latin typeface="Arial"/>
                <a:cs typeface="Arial"/>
              </a:rPr>
              <a:t> </a:t>
            </a:r>
            <a:r>
              <a:rPr sz="1585" spc="-20">
                <a:latin typeface="Arial"/>
                <a:cs typeface="Arial"/>
              </a:rPr>
              <a:t>descent</a:t>
            </a:r>
            <a:endParaRPr sz="1585">
              <a:latin typeface="Arial"/>
              <a:cs typeface="Arial"/>
            </a:endParaRPr>
          </a:p>
          <a:p>
            <a:pPr marL="1028096" lvl="1" indent="-222733">
              <a:lnSpc>
                <a:spcPts val="1843"/>
              </a:lnSpc>
              <a:buClr>
                <a:srgbClr val="D41A2C"/>
              </a:buClr>
              <a:buFont typeface="Arial"/>
              <a:buChar char="•"/>
              <a:tabLst>
                <a:tab pos="1028096" algn="l"/>
              </a:tabLst>
            </a:pPr>
            <a:r>
              <a:rPr sz="1585">
                <a:latin typeface="Arial"/>
                <a:cs typeface="Arial"/>
              </a:rPr>
              <a:t>Closed</a:t>
            </a:r>
            <a:r>
              <a:rPr sz="1585" spc="-59">
                <a:latin typeface="Arial"/>
                <a:cs typeface="Arial"/>
              </a:rPr>
              <a:t> </a:t>
            </a:r>
            <a:r>
              <a:rPr sz="1585">
                <a:latin typeface="Arial"/>
                <a:cs typeface="Arial"/>
              </a:rPr>
              <a:t>form</a:t>
            </a:r>
            <a:r>
              <a:rPr sz="1585" spc="-59">
                <a:latin typeface="Arial"/>
                <a:cs typeface="Arial"/>
              </a:rPr>
              <a:t> </a:t>
            </a:r>
            <a:r>
              <a:rPr sz="1585" spc="-20">
                <a:latin typeface="Arial"/>
                <a:cs typeface="Arial"/>
              </a:rPr>
              <a:t>solutions</a:t>
            </a:r>
            <a:endParaRPr sz="1585">
              <a:latin typeface="Arial"/>
              <a:cs typeface="Arial"/>
            </a:endParaRPr>
          </a:p>
          <a:p>
            <a:pPr marL="563754" indent="-231540">
              <a:spcBef>
                <a:spcPts val="644"/>
              </a:spcBef>
              <a:buClr>
                <a:srgbClr val="D41A2C"/>
              </a:buClr>
              <a:buFont typeface="Arial"/>
              <a:buChar char="•"/>
              <a:tabLst>
                <a:tab pos="563754" algn="l"/>
              </a:tabLst>
            </a:pPr>
            <a:r>
              <a:rPr sz="1784">
                <a:latin typeface="Arial"/>
                <a:cs typeface="Arial"/>
              </a:rPr>
              <a:t>Basic</a:t>
            </a:r>
            <a:r>
              <a:rPr sz="1784" spc="-69">
                <a:latin typeface="Arial"/>
                <a:cs typeface="Arial"/>
              </a:rPr>
              <a:t> </a:t>
            </a:r>
            <a:r>
              <a:rPr sz="1784">
                <a:latin typeface="Arial"/>
                <a:cs typeface="Arial"/>
              </a:rPr>
              <a:t>probability</a:t>
            </a:r>
            <a:r>
              <a:rPr sz="1784" spc="-69">
                <a:latin typeface="Arial"/>
                <a:cs typeface="Arial"/>
              </a:rPr>
              <a:t> </a:t>
            </a:r>
            <a:r>
              <a:rPr sz="1784">
                <a:latin typeface="Arial"/>
                <a:cs typeface="Arial"/>
              </a:rPr>
              <a:t>and</a:t>
            </a:r>
            <a:r>
              <a:rPr sz="1784" spc="-69">
                <a:latin typeface="Arial"/>
                <a:cs typeface="Arial"/>
              </a:rPr>
              <a:t> </a:t>
            </a:r>
            <a:r>
              <a:rPr sz="1784">
                <a:latin typeface="Arial"/>
                <a:cs typeface="Arial"/>
              </a:rPr>
              <a:t>statistical</a:t>
            </a:r>
            <a:r>
              <a:rPr sz="1784" spc="-59">
                <a:latin typeface="Arial"/>
                <a:cs typeface="Arial"/>
              </a:rPr>
              <a:t> </a:t>
            </a:r>
            <a:r>
              <a:rPr sz="1784" spc="-20">
                <a:latin typeface="Arial"/>
                <a:cs typeface="Arial"/>
              </a:rPr>
              <a:t>concepts</a:t>
            </a:r>
            <a:endParaRPr sz="1784">
              <a:latin typeface="Arial"/>
              <a:cs typeface="Arial"/>
            </a:endParaRPr>
          </a:p>
        </p:txBody>
      </p:sp>
      <p:sp>
        <p:nvSpPr>
          <p:cNvPr id="46" name="object 46"/>
          <p:cNvSpPr txBox="1"/>
          <p:nvPr/>
        </p:nvSpPr>
        <p:spPr>
          <a:xfrm>
            <a:off x="2216410" y="5065785"/>
            <a:ext cx="6757332" cy="288540"/>
          </a:xfrm>
          <a:prstGeom prst="rect">
            <a:avLst/>
          </a:prstGeom>
        </p:spPr>
        <p:txBody>
          <a:bodyPr vert="horz" wrap="square" lIns="0" tIns="13842" rIns="0" bIns="0" rtlCol="0">
            <a:spAutoFit/>
          </a:bodyPr>
          <a:lstStyle/>
          <a:p>
            <a:pPr marL="25168">
              <a:spcBef>
                <a:spcPts val="109"/>
              </a:spcBef>
            </a:pPr>
            <a:r>
              <a:rPr sz="1784" b="1">
                <a:latin typeface="Arial"/>
                <a:cs typeface="Arial"/>
              </a:rPr>
              <a:t>Hint:</a:t>
            </a:r>
            <a:r>
              <a:rPr sz="1784" b="1" spc="69">
                <a:latin typeface="Arial"/>
                <a:cs typeface="Arial"/>
              </a:rPr>
              <a:t> </a:t>
            </a:r>
            <a:r>
              <a:rPr sz="1784">
                <a:latin typeface="Arial"/>
                <a:cs typeface="Arial"/>
              </a:rPr>
              <a:t>Make</a:t>
            </a:r>
            <a:r>
              <a:rPr sz="1784" spc="-30">
                <a:latin typeface="Arial"/>
                <a:cs typeface="Arial"/>
              </a:rPr>
              <a:t> </a:t>
            </a:r>
            <a:r>
              <a:rPr sz="1784">
                <a:latin typeface="Arial"/>
                <a:cs typeface="Arial"/>
              </a:rPr>
              <a:t>sure</a:t>
            </a:r>
            <a:r>
              <a:rPr sz="1784" spc="-40">
                <a:latin typeface="Arial"/>
                <a:cs typeface="Arial"/>
              </a:rPr>
              <a:t> </a:t>
            </a:r>
            <a:r>
              <a:rPr sz="1784" spc="-20">
                <a:latin typeface="Arial"/>
                <a:cs typeface="Arial"/>
              </a:rPr>
              <a:t>everything</a:t>
            </a:r>
            <a:r>
              <a:rPr sz="1784" spc="-30">
                <a:latin typeface="Arial"/>
                <a:cs typeface="Arial"/>
              </a:rPr>
              <a:t> </a:t>
            </a:r>
            <a:r>
              <a:rPr sz="1784">
                <a:latin typeface="Arial"/>
                <a:cs typeface="Arial"/>
              </a:rPr>
              <a:t>in</a:t>
            </a:r>
            <a:r>
              <a:rPr sz="1784" spc="-40">
                <a:latin typeface="Arial"/>
                <a:cs typeface="Arial"/>
              </a:rPr>
              <a:t> </a:t>
            </a:r>
            <a:r>
              <a:rPr sz="1784" spc="-20">
                <a:latin typeface="Arial"/>
                <a:cs typeface="Arial"/>
              </a:rPr>
              <a:t>Homework</a:t>
            </a:r>
            <a:r>
              <a:rPr sz="1784" spc="-30">
                <a:latin typeface="Arial"/>
                <a:cs typeface="Arial"/>
              </a:rPr>
              <a:t> </a:t>
            </a:r>
            <a:r>
              <a:rPr sz="1784">
                <a:latin typeface="Arial"/>
                <a:cs typeface="Arial"/>
              </a:rPr>
              <a:t>0</a:t>
            </a:r>
            <a:r>
              <a:rPr sz="1784" spc="-40">
                <a:latin typeface="Arial"/>
                <a:cs typeface="Arial"/>
              </a:rPr>
              <a:t> </a:t>
            </a:r>
            <a:r>
              <a:rPr sz="1784">
                <a:latin typeface="Arial"/>
                <a:cs typeface="Arial"/>
              </a:rPr>
              <a:t>through</a:t>
            </a:r>
            <a:r>
              <a:rPr sz="1784" spc="-30">
                <a:latin typeface="Arial"/>
                <a:cs typeface="Arial"/>
              </a:rPr>
              <a:t> </a:t>
            </a:r>
            <a:r>
              <a:rPr sz="1784">
                <a:latin typeface="Arial"/>
                <a:cs typeface="Arial"/>
              </a:rPr>
              <a:t>3</a:t>
            </a:r>
            <a:r>
              <a:rPr sz="1784" spc="-40">
                <a:latin typeface="Arial"/>
                <a:cs typeface="Arial"/>
              </a:rPr>
              <a:t> </a:t>
            </a:r>
            <a:r>
              <a:rPr sz="1784">
                <a:latin typeface="Arial"/>
                <a:cs typeface="Arial"/>
              </a:rPr>
              <a:t>makes</a:t>
            </a:r>
            <a:r>
              <a:rPr sz="1784" spc="-30">
                <a:latin typeface="Arial"/>
                <a:cs typeface="Arial"/>
              </a:rPr>
              <a:t> </a:t>
            </a:r>
            <a:r>
              <a:rPr sz="1784" spc="-40">
                <a:latin typeface="Arial"/>
                <a:cs typeface="Arial"/>
              </a:rPr>
              <a:t>sense</a:t>
            </a:r>
            <a:endParaRPr sz="1784">
              <a:latin typeface="Arial"/>
              <a:cs typeface="Arial"/>
            </a:endParaRPr>
          </a:p>
        </p:txBody>
      </p:sp>
      <p:sp>
        <p:nvSpPr>
          <p:cNvPr id="47" name="object 47"/>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51" name="object 51"/>
          <p:cNvSpPr txBox="1">
            <a:spLocks noGrp="1"/>
          </p:cNvSpPr>
          <p:nvPr>
            <p:ph type="sldNum" sz="quarter" idx="7"/>
          </p:nvPr>
        </p:nvSpPr>
        <p:spPr>
          <a:xfrm>
            <a:off x="4295597" y="3324133"/>
            <a:ext cx="24447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38100">
              <a:spcBef>
                <a:spcPts val="70"/>
              </a:spcBef>
            </a:pPr>
            <a:fld id="{81D60167-4931-47E6-BA6A-407CBD079E47}" type="slidenum">
              <a:rPr lang="en-US" smtClean="0"/>
              <a:pPr marL="38100">
                <a:spcBef>
                  <a:spcPts val="70"/>
                </a:spcBef>
              </a:pPr>
              <a:t>26</a:t>
            </a:fld>
            <a:r>
              <a:rPr lang="en-US" spc="-5"/>
              <a:t> </a:t>
            </a:r>
            <a:r>
              <a:rPr lang="en-US"/>
              <a:t>/</a:t>
            </a:r>
            <a:r>
              <a:rPr lang="en-US" spc="-5"/>
              <a:t> </a:t>
            </a:r>
            <a:r>
              <a:rPr lang="en-US" spc="-25"/>
              <a:t>28</a:t>
            </a:r>
            <a:endParaRPr spc="-50"/>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39"/>
          <p:cNvSpPr txBox="1"/>
          <p:nvPr/>
        </p:nvSpPr>
        <p:spPr>
          <a:xfrm>
            <a:off x="1717046" y="498404"/>
            <a:ext cx="2979770" cy="358348"/>
          </a:xfrm>
          <a:prstGeom prst="rect">
            <a:avLst/>
          </a:prstGeom>
        </p:spPr>
        <p:txBody>
          <a:bodyPr vert="horz" wrap="square" lIns="0" tIns="22650" rIns="0" bIns="0" rtlCol="0">
            <a:spAutoFit/>
          </a:bodyPr>
          <a:lstStyle/>
          <a:p>
            <a:pPr marL="25168">
              <a:spcBef>
                <a:spcPts val="178"/>
              </a:spcBef>
            </a:pPr>
            <a:r>
              <a:rPr sz="2180" b="1" spc="-40">
                <a:solidFill>
                  <a:srgbClr val="D41A2C"/>
                </a:solidFill>
                <a:latin typeface="Arial"/>
                <a:cs typeface="Arial"/>
              </a:rPr>
              <a:t>Topics</a:t>
            </a:r>
            <a:r>
              <a:rPr sz="2180" b="1" spc="-79">
                <a:solidFill>
                  <a:srgbClr val="D41A2C"/>
                </a:solidFill>
                <a:latin typeface="Arial"/>
                <a:cs typeface="Arial"/>
              </a:rPr>
              <a:t> </a:t>
            </a:r>
            <a:r>
              <a:rPr sz="2180" b="1">
                <a:solidFill>
                  <a:srgbClr val="D41A2C"/>
                </a:solidFill>
                <a:latin typeface="Arial"/>
                <a:cs typeface="Arial"/>
              </a:rPr>
              <a:t>for</a:t>
            </a:r>
            <a:r>
              <a:rPr sz="2180" b="1" spc="-69">
                <a:solidFill>
                  <a:srgbClr val="D41A2C"/>
                </a:solidFill>
                <a:latin typeface="Arial"/>
                <a:cs typeface="Arial"/>
              </a:rPr>
              <a:t> </a:t>
            </a:r>
            <a:r>
              <a:rPr sz="2180" b="1">
                <a:solidFill>
                  <a:srgbClr val="D41A2C"/>
                </a:solidFill>
                <a:latin typeface="Arial"/>
                <a:cs typeface="Arial"/>
              </a:rPr>
              <a:t>First</a:t>
            </a:r>
            <a:r>
              <a:rPr sz="2180" b="1" spc="-69">
                <a:solidFill>
                  <a:srgbClr val="D41A2C"/>
                </a:solidFill>
                <a:latin typeface="Arial"/>
                <a:cs typeface="Arial"/>
              </a:rPr>
              <a:t> </a:t>
            </a:r>
            <a:r>
              <a:rPr sz="2180" b="1" spc="-20">
                <a:solidFill>
                  <a:srgbClr val="D41A2C"/>
                </a:solidFill>
                <a:latin typeface="Arial"/>
                <a:cs typeface="Arial"/>
              </a:rPr>
              <a:t>Exams</a:t>
            </a:r>
            <a:endParaRPr sz="2180">
              <a:latin typeface="Arial"/>
              <a:cs typeface="Arial"/>
            </a:endParaRPr>
          </a:p>
        </p:txBody>
      </p:sp>
      <p:grpSp>
        <p:nvGrpSpPr>
          <p:cNvPr id="40" name="object 40"/>
          <p:cNvGrpSpPr/>
          <p:nvPr/>
        </p:nvGrpSpPr>
        <p:grpSpPr>
          <a:xfrm>
            <a:off x="2140907" y="1648108"/>
            <a:ext cx="7906202" cy="3807763"/>
            <a:chOff x="309193" y="831684"/>
            <a:chExt cx="3989704" cy="1921510"/>
          </a:xfrm>
        </p:grpSpPr>
        <p:sp>
          <p:nvSpPr>
            <p:cNvPr id="41" name="object 41"/>
            <p:cNvSpPr/>
            <p:nvPr/>
          </p:nvSpPr>
          <p:spPr>
            <a:xfrm>
              <a:off x="309193" y="831684"/>
              <a:ext cx="3989704" cy="185420"/>
            </a:xfrm>
            <a:custGeom>
              <a:avLst/>
              <a:gdLst/>
              <a:ahLst/>
              <a:cxnLst/>
              <a:rect l="l" t="t" r="r" b="b"/>
              <a:pathLst>
                <a:path w="3989704" h="185419">
                  <a:moveTo>
                    <a:pt x="3938852" y="0"/>
                  </a:moveTo>
                  <a:lnTo>
                    <a:pt x="50800" y="0"/>
                  </a:lnTo>
                  <a:lnTo>
                    <a:pt x="31075" y="4008"/>
                  </a:lnTo>
                  <a:lnTo>
                    <a:pt x="14922" y="14922"/>
                  </a:lnTo>
                  <a:lnTo>
                    <a:pt x="4008" y="31075"/>
                  </a:lnTo>
                  <a:lnTo>
                    <a:pt x="0" y="50800"/>
                  </a:lnTo>
                  <a:lnTo>
                    <a:pt x="0" y="184808"/>
                  </a:lnTo>
                  <a:lnTo>
                    <a:pt x="3989652" y="184808"/>
                  </a:lnTo>
                  <a:lnTo>
                    <a:pt x="3989652" y="50800"/>
                  </a:lnTo>
                  <a:lnTo>
                    <a:pt x="3985644" y="31075"/>
                  </a:lnTo>
                  <a:lnTo>
                    <a:pt x="3974729" y="14922"/>
                  </a:lnTo>
                  <a:lnTo>
                    <a:pt x="3958576" y="4008"/>
                  </a:lnTo>
                  <a:lnTo>
                    <a:pt x="3938852" y="0"/>
                  </a:lnTo>
                  <a:close/>
                </a:path>
              </a:pathLst>
            </a:custGeom>
            <a:solidFill>
              <a:srgbClr val="D41A2C"/>
            </a:solidFill>
          </p:spPr>
          <p:txBody>
            <a:bodyPr wrap="square" lIns="0" tIns="0" rIns="0" bIns="0" rtlCol="0"/>
            <a:lstStyle/>
            <a:p>
              <a:endParaRPr sz="3567"/>
            </a:p>
          </p:txBody>
        </p:sp>
        <p:pic>
          <p:nvPicPr>
            <p:cNvPr id="42" name="object 42"/>
            <p:cNvPicPr/>
            <p:nvPr/>
          </p:nvPicPr>
          <p:blipFill>
            <a:blip r:embed="rId3" cstate="print"/>
            <a:stretch>
              <a:fillRect/>
            </a:stretch>
          </p:blipFill>
          <p:spPr>
            <a:xfrm>
              <a:off x="309193" y="1003833"/>
              <a:ext cx="3989652" cy="50609"/>
            </a:xfrm>
            <a:prstGeom prst="rect">
              <a:avLst/>
            </a:prstGeom>
          </p:spPr>
        </p:pic>
        <p:sp>
          <p:nvSpPr>
            <p:cNvPr id="43" name="object 43"/>
            <p:cNvSpPr/>
            <p:nvPr/>
          </p:nvSpPr>
          <p:spPr>
            <a:xfrm>
              <a:off x="309193" y="1048093"/>
              <a:ext cx="3989704" cy="1704975"/>
            </a:xfrm>
            <a:custGeom>
              <a:avLst/>
              <a:gdLst/>
              <a:ahLst/>
              <a:cxnLst/>
              <a:rect l="l" t="t" r="r" b="b"/>
              <a:pathLst>
                <a:path w="3989704" h="1704975">
                  <a:moveTo>
                    <a:pt x="3989652" y="0"/>
                  </a:moveTo>
                  <a:lnTo>
                    <a:pt x="0" y="0"/>
                  </a:lnTo>
                  <a:lnTo>
                    <a:pt x="0" y="1653831"/>
                  </a:lnTo>
                  <a:lnTo>
                    <a:pt x="4008" y="1673556"/>
                  </a:lnTo>
                  <a:lnTo>
                    <a:pt x="14922" y="1689709"/>
                  </a:lnTo>
                  <a:lnTo>
                    <a:pt x="31075" y="1700623"/>
                  </a:lnTo>
                  <a:lnTo>
                    <a:pt x="50800" y="1704632"/>
                  </a:lnTo>
                  <a:lnTo>
                    <a:pt x="3938852" y="1704632"/>
                  </a:lnTo>
                  <a:lnTo>
                    <a:pt x="3958576" y="1700623"/>
                  </a:lnTo>
                  <a:lnTo>
                    <a:pt x="3974729" y="1689709"/>
                  </a:lnTo>
                  <a:lnTo>
                    <a:pt x="3985644" y="1673556"/>
                  </a:lnTo>
                  <a:lnTo>
                    <a:pt x="3989652" y="1653831"/>
                  </a:lnTo>
                  <a:lnTo>
                    <a:pt x="3989652" y="0"/>
                  </a:lnTo>
                  <a:close/>
                </a:path>
              </a:pathLst>
            </a:custGeom>
            <a:solidFill>
              <a:srgbClr val="E9EAE9"/>
            </a:solidFill>
          </p:spPr>
          <p:txBody>
            <a:bodyPr wrap="square" lIns="0" tIns="0" rIns="0" bIns="0" rtlCol="0"/>
            <a:lstStyle/>
            <a:p>
              <a:endParaRPr sz="3567"/>
            </a:p>
          </p:txBody>
        </p:sp>
      </p:grpSp>
      <p:sp>
        <p:nvSpPr>
          <p:cNvPr id="44" name="object 44"/>
          <p:cNvSpPr txBox="1"/>
          <p:nvPr/>
        </p:nvSpPr>
        <p:spPr>
          <a:xfrm>
            <a:off x="2140909" y="1510094"/>
            <a:ext cx="7906202" cy="2658787"/>
          </a:xfrm>
          <a:prstGeom prst="rect">
            <a:avLst/>
          </a:prstGeom>
        </p:spPr>
        <p:txBody>
          <a:bodyPr vert="horz" wrap="square" lIns="0" tIns="145968" rIns="0" bIns="0" rtlCol="0">
            <a:spAutoFit/>
          </a:bodyPr>
          <a:lstStyle/>
          <a:p>
            <a:pPr marL="100670" algn="just">
              <a:spcBef>
                <a:spcPts val="1149"/>
              </a:spcBef>
            </a:pPr>
            <a:r>
              <a:rPr sz="1982" spc="-79">
                <a:solidFill>
                  <a:srgbClr val="FFFFFF"/>
                </a:solidFill>
                <a:latin typeface="Arial"/>
                <a:cs typeface="Arial"/>
              </a:rPr>
              <a:t>Take-</a:t>
            </a:r>
            <a:r>
              <a:rPr sz="1982">
                <a:solidFill>
                  <a:srgbClr val="FFFFFF"/>
                </a:solidFill>
                <a:latin typeface="Arial"/>
                <a:cs typeface="Arial"/>
              </a:rPr>
              <a:t>Home</a:t>
            </a:r>
            <a:r>
              <a:rPr sz="1982" spc="10">
                <a:solidFill>
                  <a:srgbClr val="FFFFFF"/>
                </a:solidFill>
                <a:latin typeface="Arial"/>
                <a:cs typeface="Arial"/>
              </a:rPr>
              <a:t> </a:t>
            </a:r>
            <a:r>
              <a:rPr sz="1982" spc="-20">
                <a:solidFill>
                  <a:srgbClr val="FFFFFF"/>
                </a:solidFill>
                <a:latin typeface="Arial"/>
                <a:cs typeface="Arial"/>
              </a:rPr>
              <a:t>Coding</a:t>
            </a:r>
            <a:endParaRPr sz="1982">
              <a:latin typeface="Arial"/>
              <a:cs typeface="Arial"/>
            </a:endParaRPr>
          </a:p>
          <a:p>
            <a:pPr marL="563754" indent="-231540">
              <a:spcBef>
                <a:spcPts val="612"/>
              </a:spcBef>
              <a:buClr>
                <a:srgbClr val="D41A2C"/>
              </a:buClr>
              <a:buFont typeface="Arial"/>
              <a:buChar char="•"/>
              <a:tabLst>
                <a:tab pos="563754" algn="l"/>
              </a:tabLst>
            </a:pPr>
            <a:endParaRPr lang="en-US" sz="1784">
              <a:latin typeface="Arial"/>
              <a:cs typeface="Arial"/>
            </a:endParaRPr>
          </a:p>
          <a:p>
            <a:pPr marL="563754" indent="-231540">
              <a:spcBef>
                <a:spcPts val="612"/>
              </a:spcBef>
              <a:buClr>
                <a:srgbClr val="D41A2C"/>
              </a:buClr>
              <a:buFont typeface="Arial"/>
              <a:buChar char="•"/>
              <a:tabLst>
                <a:tab pos="563754" algn="l"/>
              </a:tabLst>
            </a:pPr>
            <a:r>
              <a:rPr sz="1784">
                <a:latin typeface="Arial"/>
                <a:cs typeface="Arial"/>
              </a:rPr>
              <a:t>Matrix</a:t>
            </a:r>
            <a:r>
              <a:rPr sz="1784" spc="-69">
                <a:latin typeface="Arial"/>
                <a:cs typeface="Arial"/>
              </a:rPr>
              <a:t> </a:t>
            </a:r>
            <a:r>
              <a:rPr sz="1784">
                <a:latin typeface="Arial"/>
                <a:cs typeface="Arial"/>
              </a:rPr>
              <a:t>operations</a:t>
            </a:r>
            <a:r>
              <a:rPr sz="1784" spc="-59">
                <a:latin typeface="Arial"/>
                <a:cs typeface="Arial"/>
              </a:rPr>
              <a:t> </a:t>
            </a:r>
            <a:r>
              <a:rPr sz="1784">
                <a:latin typeface="Arial"/>
                <a:cs typeface="Arial"/>
              </a:rPr>
              <a:t>and</a:t>
            </a:r>
            <a:r>
              <a:rPr sz="1784" spc="-69">
                <a:latin typeface="Arial"/>
                <a:cs typeface="Arial"/>
              </a:rPr>
              <a:t> </a:t>
            </a:r>
            <a:r>
              <a:rPr sz="1784" spc="-20">
                <a:latin typeface="Arial"/>
                <a:cs typeface="Arial"/>
              </a:rPr>
              <a:t>norms</a:t>
            </a:r>
            <a:endParaRPr sz="1784">
              <a:latin typeface="Arial"/>
              <a:cs typeface="Arial"/>
            </a:endParaRPr>
          </a:p>
          <a:p>
            <a:pPr marL="563754" indent="-231540">
              <a:spcBef>
                <a:spcPts val="226"/>
              </a:spcBef>
              <a:buClr>
                <a:srgbClr val="D41A2C"/>
              </a:buClr>
              <a:buFont typeface="Arial"/>
              <a:buChar char="•"/>
              <a:tabLst>
                <a:tab pos="563754" algn="l"/>
              </a:tabLst>
            </a:pPr>
            <a:r>
              <a:rPr sz="1784">
                <a:latin typeface="Arial"/>
                <a:cs typeface="Arial"/>
              </a:rPr>
              <a:t>Minimizing</a:t>
            </a:r>
            <a:r>
              <a:rPr sz="1784" spc="-50">
                <a:latin typeface="Arial"/>
                <a:cs typeface="Arial"/>
              </a:rPr>
              <a:t> </a:t>
            </a:r>
            <a:r>
              <a:rPr sz="1784" spc="-20">
                <a:latin typeface="Arial"/>
                <a:cs typeface="Arial"/>
              </a:rPr>
              <a:t>objective</a:t>
            </a:r>
            <a:r>
              <a:rPr sz="1784" spc="-40">
                <a:latin typeface="Arial"/>
                <a:cs typeface="Arial"/>
              </a:rPr>
              <a:t> </a:t>
            </a:r>
            <a:r>
              <a:rPr sz="1784">
                <a:latin typeface="Arial"/>
                <a:cs typeface="Arial"/>
              </a:rPr>
              <a:t>functions</a:t>
            </a:r>
            <a:r>
              <a:rPr sz="1784" spc="-40">
                <a:latin typeface="Arial"/>
                <a:cs typeface="Arial"/>
              </a:rPr>
              <a:t> </a:t>
            </a:r>
            <a:r>
              <a:rPr sz="1784" spc="-20">
                <a:latin typeface="Arial"/>
                <a:cs typeface="Arial"/>
              </a:rPr>
              <a:t>using:</a:t>
            </a:r>
            <a:endParaRPr sz="1784">
              <a:latin typeface="Arial"/>
              <a:cs typeface="Arial"/>
            </a:endParaRPr>
          </a:p>
          <a:p>
            <a:pPr marL="1028096" lvl="1" indent="-222733">
              <a:lnSpc>
                <a:spcPts val="1843"/>
              </a:lnSpc>
              <a:spcBef>
                <a:spcPts val="226"/>
              </a:spcBef>
              <a:buClr>
                <a:srgbClr val="D41A2C"/>
              </a:buClr>
              <a:buFont typeface="Arial"/>
              <a:buChar char="•"/>
              <a:tabLst>
                <a:tab pos="1028096" algn="l"/>
              </a:tabLst>
            </a:pPr>
            <a:r>
              <a:rPr sz="1585" spc="-20">
                <a:latin typeface="Arial"/>
                <a:cs typeface="Arial"/>
              </a:rPr>
              <a:t>Gradient</a:t>
            </a:r>
            <a:r>
              <a:rPr sz="1585" spc="20">
                <a:latin typeface="Arial"/>
                <a:cs typeface="Arial"/>
              </a:rPr>
              <a:t> </a:t>
            </a:r>
            <a:r>
              <a:rPr sz="1585" spc="-20">
                <a:latin typeface="Arial"/>
                <a:cs typeface="Arial"/>
              </a:rPr>
              <a:t>descent</a:t>
            </a:r>
            <a:endParaRPr sz="1585">
              <a:latin typeface="Arial"/>
              <a:cs typeface="Arial"/>
            </a:endParaRPr>
          </a:p>
          <a:p>
            <a:pPr marL="1028096" lvl="1" indent="-222733">
              <a:lnSpc>
                <a:spcPts val="1843"/>
              </a:lnSpc>
              <a:buClr>
                <a:srgbClr val="D41A2C"/>
              </a:buClr>
              <a:buFont typeface="Arial"/>
              <a:buChar char="•"/>
              <a:tabLst>
                <a:tab pos="1028096" algn="l"/>
              </a:tabLst>
            </a:pPr>
            <a:r>
              <a:rPr sz="1585">
                <a:latin typeface="Arial"/>
                <a:cs typeface="Arial"/>
              </a:rPr>
              <a:t>Closed</a:t>
            </a:r>
            <a:r>
              <a:rPr sz="1585" spc="-69">
                <a:latin typeface="Arial"/>
                <a:cs typeface="Arial"/>
              </a:rPr>
              <a:t> </a:t>
            </a:r>
            <a:r>
              <a:rPr sz="1585">
                <a:latin typeface="Arial"/>
                <a:cs typeface="Arial"/>
              </a:rPr>
              <a:t>form</a:t>
            </a:r>
            <a:r>
              <a:rPr sz="1585" spc="-69">
                <a:latin typeface="Arial"/>
                <a:cs typeface="Arial"/>
              </a:rPr>
              <a:t> </a:t>
            </a:r>
            <a:r>
              <a:rPr sz="1585">
                <a:latin typeface="Arial"/>
                <a:cs typeface="Arial"/>
              </a:rPr>
              <a:t>solutions</a:t>
            </a:r>
            <a:r>
              <a:rPr sz="1585" spc="-59">
                <a:latin typeface="Arial"/>
                <a:cs typeface="Arial"/>
              </a:rPr>
              <a:t> </a:t>
            </a:r>
            <a:r>
              <a:rPr sz="1585">
                <a:latin typeface="Arial"/>
                <a:cs typeface="Arial"/>
              </a:rPr>
              <a:t>(may</a:t>
            </a:r>
            <a:r>
              <a:rPr sz="1585" spc="-69">
                <a:latin typeface="Arial"/>
                <a:cs typeface="Arial"/>
              </a:rPr>
              <a:t> </a:t>
            </a:r>
            <a:r>
              <a:rPr sz="1585">
                <a:latin typeface="Arial"/>
                <a:cs typeface="Arial"/>
              </a:rPr>
              <a:t>require</a:t>
            </a:r>
            <a:r>
              <a:rPr sz="1585" spc="-59">
                <a:latin typeface="Arial"/>
                <a:cs typeface="Arial"/>
              </a:rPr>
              <a:t> </a:t>
            </a:r>
            <a:r>
              <a:rPr sz="1585">
                <a:latin typeface="Arial"/>
                <a:cs typeface="Arial"/>
              </a:rPr>
              <a:t>some</a:t>
            </a:r>
            <a:r>
              <a:rPr sz="1585" spc="-69">
                <a:latin typeface="Arial"/>
                <a:cs typeface="Arial"/>
              </a:rPr>
              <a:t> </a:t>
            </a:r>
            <a:r>
              <a:rPr sz="1585" spc="-20">
                <a:latin typeface="Arial"/>
                <a:cs typeface="Arial"/>
              </a:rPr>
              <a:t>handwork)</a:t>
            </a:r>
            <a:endParaRPr sz="1585">
              <a:latin typeface="Arial"/>
              <a:cs typeface="Arial"/>
            </a:endParaRPr>
          </a:p>
          <a:p>
            <a:pPr marL="563754" indent="-231540">
              <a:spcBef>
                <a:spcPts val="654"/>
              </a:spcBef>
              <a:buClr>
                <a:srgbClr val="D41A2C"/>
              </a:buClr>
              <a:buFont typeface="Arial"/>
              <a:buChar char="•"/>
              <a:tabLst>
                <a:tab pos="563754" algn="l"/>
              </a:tabLst>
            </a:pPr>
            <a:r>
              <a:rPr sz="1784">
                <a:latin typeface="Arial"/>
                <a:cs typeface="Arial"/>
              </a:rPr>
              <a:t>Data </a:t>
            </a:r>
            <a:r>
              <a:rPr sz="1784" spc="-20">
                <a:latin typeface="Arial"/>
                <a:cs typeface="Arial"/>
              </a:rPr>
              <a:t>pre-processing</a:t>
            </a:r>
            <a:endParaRPr sz="1784">
              <a:latin typeface="Arial"/>
              <a:cs typeface="Arial"/>
            </a:endParaRPr>
          </a:p>
          <a:p>
            <a:pPr marL="100670">
              <a:spcBef>
                <a:spcPts val="614"/>
              </a:spcBef>
            </a:pPr>
            <a:r>
              <a:rPr sz="1784" b="1">
                <a:latin typeface="Arial"/>
                <a:cs typeface="Arial"/>
              </a:rPr>
              <a:t>Hint:</a:t>
            </a:r>
            <a:r>
              <a:rPr sz="1784" b="1" spc="69">
                <a:latin typeface="Arial"/>
                <a:cs typeface="Arial"/>
              </a:rPr>
              <a:t> </a:t>
            </a:r>
            <a:r>
              <a:rPr sz="1784">
                <a:latin typeface="Arial"/>
                <a:cs typeface="Arial"/>
              </a:rPr>
              <a:t>Make</a:t>
            </a:r>
            <a:r>
              <a:rPr sz="1784" spc="-40">
                <a:latin typeface="Arial"/>
                <a:cs typeface="Arial"/>
              </a:rPr>
              <a:t> </a:t>
            </a:r>
            <a:r>
              <a:rPr sz="1784">
                <a:latin typeface="Arial"/>
                <a:cs typeface="Arial"/>
              </a:rPr>
              <a:t>sure</a:t>
            </a:r>
            <a:r>
              <a:rPr sz="1784" spc="-40">
                <a:latin typeface="Arial"/>
                <a:cs typeface="Arial"/>
              </a:rPr>
              <a:t> </a:t>
            </a:r>
            <a:r>
              <a:rPr sz="1784" spc="-20">
                <a:latin typeface="Arial"/>
                <a:cs typeface="Arial"/>
              </a:rPr>
              <a:t>everything</a:t>
            </a:r>
            <a:r>
              <a:rPr sz="1784" spc="-40">
                <a:latin typeface="Arial"/>
                <a:cs typeface="Arial"/>
              </a:rPr>
              <a:t> </a:t>
            </a:r>
            <a:r>
              <a:rPr sz="1784">
                <a:latin typeface="Arial"/>
                <a:cs typeface="Arial"/>
              </a:rPr>
              <a:t>in</a:t>
            </a:r>
            <a:r>
              <a:rPr sz="1784" spc="-30">
                <a:latin typeface="Arial"/>
                <a:cs typeface="Arial"/>
              </a:rPr>
              <a:t> </a:t>
            </a:r>
            <a:r>
              <a:rPr sz="1784">
                <a:latin typeface="Arial"/>
                <a:cs typeface="Arial"/>
              </a:rPr>
              <a:t>the</a:t>
            </a:r>
            <a:r>
              <a:rPr sz="1784" spc="-40">
                <a:latin typeface="Arial"/>
                <a:cs typeface="Arial"/>
              </a:rPr>
              <a:t> </a:t>
            </a:r>
            <a:r>
              <a:rPr sz="1784" b="1">
                <a:latin typeface="Arial"/>
                <a:cs typeface="Arial"/>
              </a:rPr>
              <a:t>.ipynb</a:t>
            </a:r>
            <a:r>
              <a:rPr sz="1784" b="1" spc="-40">
                <a:latin typeface="Arial"/>
                <a:cs typeface="Arial"/>
              </a:rPr>
              <a:t> </a:t>
            </a:r>
            <a:r>
              <a:rPr sz="1784">
                <a:latin typeface="Arial"/>
                <a:cs typeface="Arial"/>
              </a:rPr>
              <a:t>files</a:t>
            </a:r>
            <a:r>
              <a:rPr sz="1784" spc="-40">
                <a:latin typeface="Arial"/>
                <a:cs typeface="Arial"/>
              </a:rPr>
              <a:t> </a:t>
            </a:r>
            <a:r>
              <a:rPr sz="1784">
                <a:latin typeface="Arial"/>
                <a:cs typeface="Arial"/>
              </a:rPr>
              <a:t>on</a:t>
            </a:r>
            <a:r>
              <a:rPr sz="1784" spc="-40">
                <a:latin typeface="Arial"/>
                <a:cs typeface="Arial"/>
              </a:rPr>
              <a:t> </a:t>
            </a:r>
            <a:r>
              <a:rPr sz="1784" spc="-20">
                <a:latin typeface="Arial"/>
                <a:cs typeface="Arial"/>
              </a:rPr>
              <a:t>Canvas</a:t>
            </a:r>
            <a:r>
              <a:rPr sz="1784" spc="-40">
                <a:latin typeface="Arial"/>
                <a:cs typeface="Arial"/>
              </a:rPr>
              <a:t> </a:t>
            </a:r>
            <a:r>
              <a:rPr sz="1784">
                <a:latin typeface="Arial"/>
                <a:cs typeface="Arial"/>
              </a:rPr>
              <a:t>(up</a:t>
            </a:r>
            <a:r>
              <a:rPr sz="1784" spc="-40">
                <a:latin typeface="Arial"/>
                <a:cs typeface="Arial"/>
              </a:rPr>
              <a:t> </a:t>
            </a:r>
            <a:r>
              <a:rPr sz="1784">
                <a:latin typeface="Arial"/>
                <a:cs typeface="Arial"/>
              </a:rPr>
              <a:t>to</a:t>
            </a:r>
            <a:r>
              <a:rPr sz="1784" spc="-40">
                <a:latin typeface="Arial"/>
                <a:cs typeface="Arial"/>
              </a:rPr>
              <a:t> </a:t>
            </a:r>
            <a:r>
              <a:rPr sz="1784">
                <a:latin typeface="Arial"/>
                <a:cs typeface="Arial"/>
              </a:rPr>
              <a:t>and</a:t>
            </a:r>
            <a:r>
              <a:rPr sz="1784" spc="-30">
                <a:latin typeface="Arial"/>
                <a:cs typeface="Arial"/>
              </a:rPr>
              <a:t> </a:t>
            </a:r>
            <a:r>
              <a:rPr sz="1784" spc="-20">
                <a:latin typeface="Arial"/>
                <a:cs typeface="Arial"/>
              </a:rPr>
              <a:t>including</a:t>
            </a:r>
            <a:endParaRPr sz="1784">
              <a:latin typeface="Arial"/>
              <a:cs typeface="Arial"/>
            </a:endParaRPr>
          </a:p>
        </p:txBody>
      </p:sp>
      <p:sp>
        <p:nvSpPr>
          <p:cNvPr id="45" name="object 45"/>
          <p:cNvSpPr/>
          <p:nvPr/>
        </p:nvSpPr>
        <p:spPr>
          <a:xfrm>
            <a:off x="2719070" y="5314383"/>
            <a:ext cx="67951" cy="0"/>
          </a:xfrm>
          <a:custGeom>
            <a:avLst/>
            <a:gdLst/>
            <a:ahLst/>
            <a:cxnLst/>
            <a:rect l="l" t="t" r="r" b="b"/>
            <a:pathLst>
              <a:path w="34290">
                <a:moveTo>
                  <a:pt x="0" y="0"/>
                </a:moveTo>
                <a:lnTo>
                  <a:pt x="34163" y="0"/>
                </a:lnTo>
              </a:path>
            </a:pathLst>
          </a:custGeom>
          <a:ln w="5054">
            <a:solidFill>
              <a:srgbClr val="000000"/>
            </a:solidFill>
          </a:ln>
        </p:spPr>
        <p:txBody>
          <a:bodyPr wrap="square" lIns="0" tIns="0" rIns="0" bIns="0" rtlCol="0"/>
          <a:lstStyle/>
          <a:p>
            <a:endParaRPr sz="3567"/>
          </a:p>
        </p:txBody>
      </p:sp>
      <p:sp>
        <p:nvSpPr>
          <p:cNvPr id="47" name="object 47"/>
          <p:cNvSpPr txBox="1"/>
          <p:nvPr/>
        </p:nvSpPr>
        <p:spPr>
          <a:xfrm>
            <a:off x="2215798" y="4286505"/>
            <a:ext cx="3932339" cy="288540"/>
          </a:xfrm>
          <a:prstGeom prst="rect">
            <a:avLst/>
          </a:prstGeom>
        </p:spPr>
        <p:txBody>
          <a:bodyPr vert="horz" wrap="square" lIns="0" tIns="13842" rIns="0" bIns="0" rtlCol="0">
            <a:spAutoFit/>
          </a:bodyPr>
          <a:lstStyle/>
          <a:p>
            <a:pPr marL="25168">
              <a:spcBef>
                <a:spcPts val="109"/>
              </a:spcBef>
            </a:pPr>
            <a:r>
              <a:rPr sz="1784" b="1">
                <a:latin typeface="Arial"/>
                <a:cs typeface="Arial"/>
              </a:rPr>
              <a:t>data</a:t>
            </a:r>
            <a:r>
              <a:rPr sz="1784" b="1" spc="119">
                <a:latin typeface="Arial"/>
                <a:cs typeface="Arial"/>
              </a:rPr>
              <a:t> </a:t>
            </a:r>
            <a:r>
              <a:rPr sz="1784" b="1" spc="-20">
                <a:latin typeface="Arial"/>
                <a:cs typeface="Arial"/>
              </a:rPr>
              <a:t>preprocess.ipynb</a:t>
            </a:r>
            <a:r>
              <a:rPr sz="1784" spc="-20">
                <a:latin typeface="Arial"/>
                <a:cs typeface="Arial"/>
              </a:rPr>
              <a:t>)</a:t>
            </a:r>
            <a:r>
              <a:rPr sz="1784" spc="-10">
                <a:latin typeface="Arial"/>
                <a:cs typeface="Arial"/>
              </a:rPr>
              <a:t> </a:t>
            </a:r>
            <a:r>
              <a:rPr sz="1784">
                <a:latin typeface="Arial"/>
                <a:cs typeface="Arial"/>
              </a:rPr>
              <a:t>makes</a:t>
            </a:r>
            <a:r>
              <a:rPr sz="1784" spc="-20">
                <a:latin typeface="Arial"/>
                <a:cs typeface="Arial"/>
              </a:rPr>
              <a:t> sense</a:t>
            </a:r>
            <a:endParaRPr sz="1784">
              <a:latin typeface="Arial"/>
              <a:cs typeface="Arial"/>
            </a:endParaRPr>
          </a:p>
        </p:txBody>
      </p:sp>
      <p:sp>
        <p:nvSpPr>
          <p:cNvPr id="48" name="object 48"/>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52" name="object 52"/>
          <p:cNvSpPr txBox="1">
            <a:spLocks noGrp="1"/>
          </p:cNvSpPr>
          <p:nvPr>
            <p:ph type="sldNum" sz="quarter" idx="7"/>
          </p:nvPr>
        </p:nvSpPr>
        <p:spPr>
          <a:xfrm>
            <a:off x="4295597" y="3324133"/>
            <a:ext cx="24447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38100">
              <a:spcBef>
                <a:spcPts val="70"/>
              </a:spcBef>
            </a:pPr>
            <a:fld id="{81D60167-4931-47E6-BA6A-407CBD079E47}" type="slidenum">
              <a:rPr lang="en-US" smtClean="0"/>
              <a:pPr marL="38100">
                <a:spcBef>
                  <a:spcPts val="70"/>
                </a:spcBef>
              </a:pPr>
              <a:t>27</a:t>
            </a:fld>
            <a:r>
              <a:rPr lang="en-US" spc="-5"/>
              <a:t> </a:t>
            </a:r>
            <a:r>
              <a:rPr lang="en-US"/>
              <a:t>/</a:t>
            </a:r>
            <a:r>
              <a:rPr lang="en-US" spc="-5"/>
              <a:t> </a:t>
            </a:r>
            <a:r>
              <a:rPr lang="en-US" spc="-25"/>
              <a:t>28</a:t>
            </a:r>
            <a:endParaRPr spc="-50"/>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EA122-2E2C-D73C-B627-4B55AC5FA374}"/>
              </a:ext>
            </a:extLst>
          </p:cNvPr>
          <p:cNvSpPr txBox="1"/>
          <p:nvPr/>
        </p:nvSpPr>
        <p:spPr>
          <a:xfrm>
            <a:off x="1030014" y="2186152"/>
            <a:ext cx="10327666" cy="1569660"/>
          </a:xfrm>
          <a:prstGeom prst="rect">
            <a:avLst/>
          </a:prstGeom>
          <a:noFill/>
        </p:spPr>
        <p:txBody>
          <a:bodyPr wrap="square" rtlCol="0">
            <a:spAutoFit/>
          </a:bodyPr>
          <a:lstStyle/>
          <a:p>
            <a:pPr algn="ctr"/>
            <a:r>
              <a:rPr lang="en-US" sz="3200" dirty="0">
                <a:solidFill>
                  <a:srgbClr val="FF0000"/>
                </a:solidFill>
              </a:rPr>
              <a:t>A cautionary tale: </a:t>
            </a:r>
          </a:p>
          <a:p>
            <a:pPr algn="ctr"/>
            <a:endParaRPr lang="en-US" sz="3200" dirty="0"/>
          </a:p>
          <a:p>
            <a:pPr algn="ctr"/>
            <a:r>
              <a:rPr lang="en-US" sz="3200" dirty="0"/>
              <a:t>an advice for when you start your project</a:t>
            </a:r>
          </a:p>
        </p:txBody>
      </p:sp>
    </p:spTree>
    <p:extLst>
      <p:ext uri="{BB962C8B-B14F-4D97-AF65-F5344CB8AC3E}">
        <p14:creationId xmlns:p14="http://schemas.microsoft.com/office/powerpoint/2010/main" val="329624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74CF-845B-222E-1DF3-5603725EFC83}"/>
              </a:ext>
            </a:extLst>
          </p:cNvPr>
          <p:cNvSpPr>
            <a:spLocks noGrp="1"/>
          </p:cNvSpPr>
          <p:nvPr>
            <p:ph type="title"/>
          </p:nvPr>
        </p:nvSpPr>
        <p:spPr>
          <a:xfrm>
            <a:off x="1180947" y="317512"/>
            <a:ext cx="9829800" cy="1325880"/>
          </a:xfrm>
        </p:spPr>
        <p:txBody>
          <a:bodyPr anchor="b">
            <a:normAutofit/>
          </a:bodyPr>
          <a:lstStyle/>
          <a:p>
            <a:pPr algn="ctr"/>
            <a:r>
              <a:rPr lang="en-US" sz="3600" b="1" dirty="0">
                <a:latin typeface="+mn-lt"/>
              </a:rPr>
              <a:t>Searching for materials for making the batteries of Electric Vehicles (</a:t>
            </a:r>
            <a:r>
              <a:rPr lang="en-US" sz="3600" b="1" dirty="0" err="1">
                <a:latin typeface="+mn-lt"/>
              </a:rPr>
              <a:t>Evs</a:t>
            </a:r>
            <a:r>
              <a:rPr lang="en-US" sz="3600" b="1" dirty="0">
                <a:latin typeface="+mn-lt"/>
              </a:rPr>
              <a:t>)</a:t>
            </a:r>
          </a:p>
        </p:txBody>
      </p:sp>
      <p:pic>
        <p:nvPicPr>
          <p:cNvPr id="1026" name="Picture 2" descr="Clean Energy 101: EV Battery Recycling - RMI">
            <a:extLst>
              <a:ext uri="{FF2B5EF4-FFF2-40B4-BE49-F238E27FC236}">
                <a16:creationId xmlns:a16="http://schemas.microsoft.com/office/drawing/2014/main" id="{11A9BA0A-0318-963B-8420-8B9C638EF0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1026" y="2662065"/>
            <a:ext cx="4954693" cy="2862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4DF6B90-3A66-14B4-7E6E-DD5869092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042" y="3216477"/>
            <a:ext cx="5579860" cy="2315640"/>
          </a:xfrm>
          <a:prstGeom prst="rect">
            <a:avLst/>
          </a:prstGeom>
        </p:spPr>
      </p:pic>
      <p:cxnSp>
        <p:nvCxnSpPr>
          <p:cNvPr id="8" name="Straight Arrow Connector 7">
            <a:extLst>
              <a:ext uri="{FF2B5EF4-FFF2-40B4-BE49-F238E27FC236}">
                <a16:creationId xmlns:a16="http://schemas.microsoft.com/office/drawing/2014/main" id="{1BF7C1C2-639C-89CD-400C-9EC5DDA888EC}"/>
              </a:ext>
            </a:extLst>
          </p:cNvPr>
          <p:cNvCxnSpPr/>
          <p:nvPr/>
        </p:nvCxnSpPr>
        <p:spPr>
          <a:xfrm>
            <a:off x="8691615" y="2522848"/>
            <a:ext cx="1343891" cy="63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E8078DB-0B4D-3101-4C50-0E7932C9C31C}"/>
              </a:ext>
            </a:extLst>
          </p:cNvPr>
          <p:cNvCxnSpPr>
            <a:cxnSpLocks/>
          </p:cNvCxnSpPr>
          <p:nvPr/>
        </p:nvCxnSpPr>
        <p:spPr>
          <a:xfrm flipV="1">
            <a:off x="10078806" y="2522848"/>
            <a:ext cx="1250171" cy="6359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3178ED-32FF-10B5-9693-DDC758B0250B}"/>
              </a:ext>
            </a:extLst>
          </p:cNvPr>
          <p:cNvSpPr txBox="1"/>
          <p:nvPr/>
        </p:nvSpPr>
        <p:spPr>
          <a:xfrm>
            <a:off x="7315200" y="2071318"/>
            <a:ext cx="1858970" cy="369332"/>
          </a:xfrm>
          <a:prstGeom prst="rect">
            <a:avLst/>
          </a:prstGeom>
          <a:noFill/>
        </p:spPr>
        <p:txBody>
          <a:bodyPr wrap="none" rtlCol="0">
            <a:spAutoFit/>
          </a:bodyPr>
          <a:lstStyle/>
          <a:p>
            <a:r>
              <a:rPr lang="en-US" dirty="0"/>
              <a:t>Incoming neutron</a:t>
            </a:r>
          </a:p>
        </p:txBody>
      </p:sp>
      <p:sp>
        <p:nvSpPr>
          <p:cNvPr id="11" name="TextBox 10">
            <a:extLst>
              <a:ext uri="{FF2B5EF4-FFF2-40B4-BE49-F238E27FC236}">
                <a16:creationId xmlns:a16="http://schemas.microsoft.com/office/drawing/2014/main" id="{EA846EFB-6394-AFF1-5717-8289B9930136}"/>
              </a:ext>
            </a:extLst>
          </p:cNvPr>
          <p:cNvSpPr txBox="1"/>
          <p:nvPr/>
        </p:nvSpPr>
        <p:spPr>
          <a:xfrm>
            <a:off x="10315315" y="2042248"/>
            <a:ext cx="1876347" cy="369332"/>
          </a:xfrm>
          <a:prstGeom prst="rect">
            <a:avLst/>
          </a:prstGeom>
          <a:noFill/>
        </p:spPr>
        <p:txBody>
          <a:bodyPr wrap="none" rtlCol="0">
            <a:spAutoFit/>
          </a:bodyPr>
          <a:lstStyle/>
          <a:p>
            <a:r>
              <a:rPr lang="en-US" dirty="0"/>
              <a:t>Reflected neutron</a:t>
            </a:r>
          </a:p>
        </p:txBody>
      </p:sp>
    </p:spTree>
    <p:extLst>
      <p:ext uri="{BB962C8B-B14F-4D97-AF65-F5344CB8AC3E}">
        <p14:creationId xmlns:p14="http://schemas.microsoft.com/office/powerpoint/2010/main" val="140276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DECCFA7B-019A-7BC6-04C5-9079B4026C77}"/>
              </a:ext>
            </a:extLst>
          </p:cNvPr>
          <p:cNvPicPr>
            <a:picLocks noChangeAspect="1"/>
          </p:cNvPicPr>
          <p:nvPr/>
        </p:nvPicPr>
        <p:blipFill>
          <a:blip r:embed="rId3"/>
          <a:stretch>
            <a:fillRect/>
          </a:stretch>
        </p:blipFill>
        <p:spPr>
          <a:xfrm>
            <a:off x="944476" y="0"/>
            <a:ext cx="10080876" cy="6710116"/>
          </a:xfrm>
          <a:prstGeom prst="rect">
            <a:avLst/>
          </a:prstGeom>
        </p:spPr>
      </p:pic>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C817-992F-91B4-8C6F-52B0C63FB0BA}"/>
              </a:ext>
            </a:extLst>
          </p:cNvPr>
          <p:cNvSpPr>
            <a:spLocks noGrp="1"/>
          </p:cNvSpPr>
          <p:nvPr>
            <p:ph type="title"/>
          </p:nvPr>
        </p:nvSpPr>
        <p:spPr>
          <a:xfrm>
            <a:off x="261712" y="0"/>
            <a:ext cx="11665528" cy="1505883"/>
          </a:xfrm>
        </p:spPr>
        <p:txBody>
          <a:bodyPr vert="horz" lIns="91440" tIns="45720" rIns="91440" bIns="45720" rtlCol="0" anchor="ctr">
            <a:noAutofit/>
          </a:bodyPr>
          <a:lstStyle/>
          <a:p>
            <a:r>
              <a:rPr lang="en-US" sz="4000" b="1" kern="1200" dirty="0">
                <a:latin typeface="+mn-lt"/>
                <a:ea typeface="+mj-ea"/>
                <a:cs typeface="+mj-cs"/>
              </a:rPr>
              <a:t>The neutrons are produced at the Spallation Neutron Source (SNS), at the Oak Ridge National Laboratory </a:t>
            </a:r>
          </a:p>
        </p:txBody>
      </p:sp>
      <p:pic>
        <p:nvPicPr>
          <p:cNvPr id="2052" name="Picture 4" descr="Spallation Neutron Source first of its kind to reach megawatt power (w/  Podcast)">
            <a:extLst>
              <a:ext uri="{FF2B5EF4-FFF2-40B4-BE49-F238E27FC236}">
                <a16:creationId xmlns:a16="http://schemas.microsoft.com/office/drawing/2014/main" id="{0FB90EC1-C50F-D4ED-8359-E010A21E65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2079" y="1357510"/>
            <a:ext cx="10684793" cy="53156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o we are and who we aren't | ORNL">
            <a:extLst>
              <a:ext uri="{FF2B5EF4-FFF2-40B4-BE49-F238E27FC236}">
                <a16:creationId xmlns:a16="http://schemas.microsoft.com/office/drawing/2014/main" id="{E3DC2700-2C44-C634-F515-CC89EB7AA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64" y="1505883"/>
            <a:ext cx="3449781" cy="160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05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tangle 6"/>
          <p:cNvSpPr txBox="1">
            <a:spLocks noGrp="1"/>
          </p:cNvSpPr>
          <p:nvPr>
            <p:ph type="sldNum" sz="quarter" idx="2"/>
          </p:nvPr>
        </p:nvSpPr>
        <p:spPr>
          <a:xfrm>
            <a:off x="72309" y="6626131"/>
            <a:ext cx="127001" cy="139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309" name="Title 1"/>
          <p:cNvSpPr txBox="1">
            <a:spLocks noGrp="1"/>
          </p:cNvSpPr>
          <p:nvPr>
            <p:ph type="title"/>
          </p:nvPr>
        </p:nvSpPr>
        <p:spPr>
          <a:xfrm>
            <a:off x="199310" y="100148"/>
            <a:ext cx="11992690" cy="1754328"/>
          </a:xfrm>
          <a:prstGeom prst="rect">
            <a:avLst/>
          </a:prstGeom>
        </p:spPr>
        <p:txBody>
          <a:bodyPr>
            <a:normAutofit/>
          </a:bodyPr>
          <a:lstStyle/>
          <a:p>
            <a:pPr algn="ctr" defTabSz="822959">
              <a:lnSpc>
                <a:spcPct val="100000"/>
              </a:lnSpc>
              <a:defRPr sz="2520" b="1"/>
            </a:pPr>
            <a:r>
              <a:rPr lang="en-US" sz="2500" dirty="0">
                <a:latin typeface="Arial" panose="020B0604020202020204" pitchFamily="34" charset="0"/>
                <a:cs typeface="Arial" panose="020B0604020202020204" pitchFamily="34" charset="0"/>
              </a:rPr>
              <a:t>Our vision</a:t>
            </a:r>
            <a:r>
              <a:rPr sz="2500" dirty="0">
                <a:latin typeface="Arial" panose="020B0604020202020204" pitchFamily="34" charset="0"/>
                <a:cs typeface="Arial" panose="020B0604020202020204" pitchFamily="34" charset="0"/>
              </a:rPr>
              <a:t>:</a:t>
            </a:r>
            <a:r>
              <a:rPr lang="en-US" sz="2500" dirty="0">
                <a:latin typeface="Arial" panose="020B0604020202020204" pitchFamily="34" charset="0"/>
                <a:cs typeface="Arial" panose="020B0604020202020204" pitchFamily="34" charset="0"/>
              </a:rPr>
              <a:t> </a:t>
            </a:r>
            <a:r>
              <a:rPr sz="2500" b="0" dirty="0">
                <a:latin typeface="Arial" panose="020B0604020202020204" pitchFamily="34" charset="0"/>
                <a:cs typeface="Arial" panose="020B0604020202020204" pitchFamily="34" charset="0"/>
              </a:rPr>
              <a:t>develop a Machine Learning (ML) </a:t>
            </a:r>
            <a:r>
              <a:rPr lang="en-US" sz="2500" b="0" dirty="0">
                <a:latin typeface="Arial" panose="020B0604020202020204" pitchFamily="34" charset="0"/>
                <a:cs typeface="Arial" panose="020B0604020202020204" pitchFamily="34" charset="0"/>
              </a:rPr>
              <a:t>method that </a:t>
            </a:r>
            <a:r>
              <a:rPr sz="2500" b="0" dirty="0">
                <a:latin typeface="Arial" panose="020B0604020202020204" pitchFamily="34" charset="0"/>
                <a:cs typeface="Arial" panose="020B0604020202020204" pitchFamily="34" charset="0"/>
              </a:rPr>
              <a:t>learn</a:t>
            </a:r>
            <a:r>
              <a:rPr lang="en-US" sz="2500" b="0" dirty="0">
                <a:latin typeface="Arial" panose="020B0604020202020204" pitchFamily="34" charset="0"/>
                <a:cs typeface="Arial" panose="020B0604020202020204" pitchFamily="34" charset="0"/>
              </a:rPr>
              <a:t>s</a:t>
            </a:r>
            <a:r>
              <a:rPr sz="2500" b="0" dirty="0">
                <a:latin typeface="Arial" panose="020B0604020202020204" pitchFamily="34" charset="0"/>
                <a:cs typeface="Arial" panose="020B0604020202020204" pitchFamily="34" charset="0"/>
              </a:rPr>
              <a:t> the relation between structure</a:t>
            </a:r>
            <a:r>
              <a:rPr lang="en-US" sz="2500" dirty="0">
                <a:latin typeface="Arial" panose="020B0604020202020204" pitchFamily="34" charset="0"/>
                <a:cs typeface="Arial" panose="020B0604020202020204" pitchFamily="34" charset="0"/>
              </a:rPr>
              <a:t> and neutron </a:t>
            </a:r>
            <a:r>
              <a:rPr sz="2500" b="0" dirty="0">
                <a:latin typeface="Arial" panose="020B0604020202020204" pitchFamily="34" charset="0"/>
                <a:cs typeface="Arial" panose="020B0604020202020204" pitchFamily="34" charset="0"/>
              </a:rPr>
              <a:t>spectra</a:t>
            </a:r>
            <a:r>
              <a:rPr lang="en-US" sz="2500" b="0" dirty="0">
                <a:latin typeface="Arial" panose="020B0604020202020204" pitchFamily="34" charset="0"/>
                <a:cs typeface="Arial" panose="020B0604020202020204" pitchFamily="34" charset="0"/>
              </a:rPr>
              <a:t>. </a:t>
            </a:r>
            <a:br>
              <a:rPr lang="en-US" sz="2500" b="0" dirty="0">
                <a:latin typeface="Arial" panose="020B0604020202020204" pitchFamily="34" charset="0"/>
                <a:cs typeface="Arial" panose="020B0604020202020204" pitchFamily="34" charset="0"/>
              </a:rPr>
            </a:br>
            <a:br>
              <a:rPr sz="2500" b="0" dirty="0">
                <a:latin typeface="Arial" panose="020B0604020202020204" pitchFamily="34" charset="0"/>
                <a:cs typeface="Arial" panose="020B0604020202020204" pitchFamily="34" charset="0"/>
              </a:rPr>
            </a:br>
            <a:endParaRPr sz="2500" b="0" dirty="0">
              <a:latin typeface="Arial" panose="020B0604020202020204" pitchFamily="34" charset="0"/>
              <a:cs typeface="Arial" panose="020B0604020202020204" pitchFamily="34" charset="0"/>
            </a:endParaRPr>
          </a:p>
        </p:txBody>
      </p:sp>
      <p:pic>
        <p:nvPicPr>
          <p:cNvPr id="311" name="Picture 4" descr="Picture 4"/>
          <p:cNvPicPr>
            <a:picLocks noChangeAspect="1"/>
          </p:cNvPicPr>
          <p:nvPr/>
        </p:nvPicPr>
        <p:blipFill>
          <a:blip r:embed="rId3"/>
          <a:stretch>
            <a:fillRect/>
          </a:stretch>
        </p:blipFill>
        <p:spPr>
          <a:xfrm>
            <a:off x="853613" y="3279337"/>
            <a:ext cx="2968096" cy="2804849"/>
          </a:xfrm>
          <a:prstGeom prst="rect">
            <a:avLst/>
          </a:prstGeom>
          <a:ln w="12700">
            <a:miter lim="400000"/>
          </a:ln>
        </p:spPr>
      </p:pic>
      <p:pic>
        <p:nvPicPr>
          <p:cNvPr id="313" name="Picture 7" descr="Picture 7"/>
          <p:cNvPicPr>
            <a:picLocks noChangeAspect="1"/>
          </p:cNvPicPr>
          <p:nvPr/>
        </p:nvPicPr>
        <p:blipFill>
          <a:blip r:embed="rId4"/>
          <a:stretch>
            <a:fillRect/>
          </a:stretch>
        </p:blipFill>
        <p:spPr>
          <a:xfrm>
            <a:off x="5395074" y="1400003"/>
            <a:ext cx="1635798" cy="1376894"/>
          </a:xfrm>
          <a:prstGeom prst="rect">
            <a:avLst/>
          </a:prstGeom>
          <a:ln w="12700">
            <a:miter lim="400000"/>
          </a:ln>
        </p:spPr>
      </p:pic>
      <p:sp>
        <p:nvSpPr>
          <p:cNvPr id="314" name="n"/>
          <p:cNvSpPr txBox="1"/>
          <p:nvPr/>
        </p:nvSpPr>
        <p:spPr>
          <a:xfrm>
            <a:off x="11840878" y="7855068"/>
            <a:ext cx="24355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n</a:t>
            </a:r>
          </a:p>
        </p:txBody>
      </p:sp>
      <p:grpSp>
        <p:nvGrpSpPr>
          <p:cNvPr id="324" name="Drawing"/>
          <p:cNvGrpSpPr/>
          <p:nvPr/>
        </p:nvGrpSpPr>
        <p:grpSpPr>
          <a:xfrm>
            <a:off x="3453865" y="2250165"/>
            <a:ext cx="5756444" cy="1198385"/>
            <a:chOff x="-64944" y="-1050680"/>
            <a:chExt cx="5756442" cy="1198383"/>
          </a:xfrm>
        </p:grpSpPr>
        <p:sp>
          <p:nvSpPr>
            <p:cNvPr id="315" name="Line"/>
            <p:cNvSpPr/>
            <p:nvPr/>
          </p:nvSpPr>
          <p:spPr>
            <a:xfrm>
              <a:off x="2682117" y="-395908"/>
              <a:ext cx="7287" cy="417768"/>
            </a:xfrm>
            <a:custGeom>
              <a:avLst/>
              <a:gdLst/>
              <a:ahLst/>
              <a:cxnLst>
                <a:cxn ang="0">
                  <a:pos x="wd2" y="hd2"/>
                </a:cxn>
                <a:cxn ang="5400000">
                  <a:pos x="wd2" y="hd2"/>
                </a:cxn>
                <a:cxn ang="10800000">
                  <a:pos x="wd2" y="hd2"/>
                </a:cxn>
                <a:cxn ang="16200000">
                  <a:pos x="wd2" y="hd2"/>
                </a:cxn>
              </a:cxnLst>
              <a:rect l="0" t="0" r="r" b="b"/>
              <a:pathLst>
                <a:path w="21600" h="21600" extrusionOk="0">
                  <a:moveTo>
                    <a:pt x="0" y="1256"/>
                  </a:moveTo>
                  <a:cubicBezTo>
                    <a:pt x="0" y="628"/>
                    <a:pt x="0" y="0"/>
                    <a:pt x="3600" y="0"/>
                  </a:cubicBezTo>
                  <a:cubicBezTo>
                    <a:pt x="7200" y="0"/>
                    <a:pt x="14400" y="628"/>
                    <a:pt x="18000" y="2763"/>
                  </a:cubicBezTo>
                  <a:cubicBezTo>
                    <a:pt x="21600" y="4898"/>
                    <a:pt x="21600" y="8540"/>
                    <a:pt x="21600" y="11930"/>
                  </a:cubicBezTo>
                  <a:cubicBezTo>
                    <a:pt x="21600" y="15321"/>
                    <a:pt x="21600" y="18460"/>
                    <a:pt x="21600" y="21600"/>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16" name="Line"/>
            <p:cNvSpPr/>
            <p:nvPr/>
          </p:nvSpPr>
          <p:spPr>
            <a:xfrm>
              <a:off x="2623823" y="-43720"/>
              <a:ext cx="138448" cy="99281"/>
            </a:xfrm>
            <a:custGeom>
              <a:avLst/>
              <a:gdLst/>
              <a:ahLst/>
              <a:cxnLst>
                <a:cxn ang="0">
                  <a:pos x="wd2" y="hd2"/>
                </a:cxn>
                <a:cxn ang="5400000">
                  <a:pos x="wd2" y="hd2"/>
                </a:cxn>
                <a:cxn ang="10800000">
                  <a:pos x="wd2" y="hd2"/>
                </a:cxn>
                <a:cxn ang="16200000">
                  <a:pos x="wd2" y="hd2"/>
                </a:cxn>
              </a:cxnLst>
              <a:rect l="0" t="0" r="r" b="b"/>
              <a:pathLst>
                <a:path w="21600" h="21021" extrusionOk="0">
                  <a:moveTo>
                    <a:pt x="0" y="9257"/>
                  </a:moveTo>
                  <a:cubicBezTo>
                    <a:pt x="1895" y="10800"/>
                    <a:pt x="3789" y="12343"/>
                    <a:pt x="4926" y="14657"/>
                  </a:cubicBezTo>
                  <a:cubicBezTo>
                    <a:pt x="6063" y="16971"/>
                    <a:pt x="6442" y="20057"/>
                    <a:pt x="7389" y="20829"/>
                  </a:cubicBezTo>
                  <a:cubicBezTo>
                    <a:pt x="8337" y="21600"/>
                    <a:pt x="9853" y="20057"/>
                    <a:pt x="12316" y="16200"/>
                  </a:cubicBezTo>
                  <a:cubicBezTo>
                    <a:pt x="14779" y="12343"/>
                    <a:pt x="18189" y="6171"/>
                    <a:pt x="21600" y="0"/>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17" name="Line"/>
            <p:cNvSpPr/>
            <p:nvPr/>
          </p:nvSpPr>
          <p:spPr>
            <a:xfrm>
              <a:off x="2629711" y="-400765"/>
              <a:ext cx="139846" cy="89869"/>
            </a:xfrm>
            <a:custGeom>
              <a:avLst/>
              <a:gdLst/>
              <a:ahLst/>
              <a:cxnLst>
                <a:cxn ang="0">
                  <a:pos x="wd2" y="hd2"/>
                </a:cxn>
                <a:cxn ang="5400000">
                  <a:pos x="wd2" y="hd2"/>
                </a:cxn>
                <a:cxn ang="10800000">
                  <a:pos x="wd2" y="hd2"/>
                </a:cxn>
                <a:cxn ang="16200000">
                  <a:pos x="wd2" y="hd2"/>
                </a:cxn>
              </a:cxnLst>
              <a:rect l="0" t="0" r="r" b="b"/>
              <a:pathLst>
                <a:path w="21442" h="21600" extrusionOk="0">
                  <a:moveTo>
                    <a:pt x="6918" y="0"/>
                  </a:moveTo>
                  <a:cubicBezTo>
                    <a:pt x="5056" y="5254"/>
                    <a:pt x="3194" y="10508"/>
                    <a:pt x="1890" y="14595"/>
                  </a:cubicBezTo>
                  <a:cubicBezTo>
                    <a:pt x="587" y="18681"/>
                    <a:pt x="-158" y="21600"/>
                    <a:pt x="28" y="21600"/>
                  </a:cubicBezTo>
                  <a:cubicBezTo>
                    <a:pt x="214" y="21600"/>
                    <a:pt x="1332" y="18681"/>
                    <a:pt x="2449" y="15470"/>
                  </a:cubicBezTo>
                  <a:cubicBezTo>
                    <a:pt x="3566" y="12259"/>
                    <a:pt x="4683" y="8757"/>
                    <a:pt x="6173" y="7005"/>
                  </a:cubicBezTo>
                  <a:cubicBezTo>
                    <a:pt x="7663" y="5254"/>
                    <a:pt x="9525" y="5254"/>
                    <a:pt x="12132" y="7297"/>
                  </a:cubicBezTo>
                  <a:cubicBezTo>
                    <a:pt x="14739" y="9341"/>
                    <a:pt x="18090" y="13427"/>
                    <a:pt x="21442" y="17513"/>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18" name="Line"/>
            <p:cNvSpPr/>
            <p:nvPr/>
          </p:nvSpPr>
          <p:spPr>
            <a:xfrm>
              <a:off x="3629379" y="-976410"/>
              <a:ext cx="2062119" cy="1092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87" y="48"/>
                    <a:pt x="1374" y="96"/>
                    <a:pt x="2073" y="288"/>
                  </a:cubicBezTo>
                  <a:cubicBezTo>
                    <a:pt x="2773" y="480"/>
                    <a:pt x="3486" y="816"/>
                    <a:pt x="4249" y="1176"/>
                  </a:cubicBezTo>
                  <a:cubicBezTo>
                    <a:pt x="5012" y="1536"/>
                    <a:pt x="5826" y="1920"/>
                    <a:pt x="6577" y="2376"/>
                  </a:cubicBezTo>
                  <a:cubicBezTo>
                    <a:pt x="7327" y="2832"/>
                    <a:pt x="8014" y="3360"/>
                    <a:pt x="8714" y="3936"/>
                  </a:cubicBezTo>
                  <a:cubicBezTo>
                    <a:pt x="9413" y="4512"/>
                    <a:pt x="10126" y="5136"/>
                    <a:pt x="10940" y="5952"/>
                  </a:cubicBezTo>
                  <a:cubicBezTo>
                    <a:pt x="11754" y="6768"/>
                    <a:pt x="12670" y="7776"/>
                    <a:pt x="13510" y="8736"/>
                  </a:cubicBezTo>
                  <a:cubicBezTo>
                    <a:pt x="14349" y="9696"/>
                    <a:pt x="15112" y="10608"/>
                    <a:pt x="15876" y="11664"/>
                  </a:cubicBezTo>
                  <a:cubicBezTo>
                    <a:pt x="16639" y="12720"/>
                    <a:pt x="17402" y="13920"/>
                    <a:pt x="18114" y="15120"/>
                  </a:cubicBezTo>
                  <a:cubicBezTo>
                    <a:pt x="18827" y="16320"/>
                    <a:pt x="19488" y="17520"/>
                    <a:pt x="20061" y="18600"/>
                  </a:cubicBezTo>
                  <a:cubicBezTo>
                    <a:pt x="20633" y="19680"/>
                    <a:pt x="21117" y="20640"/>
                    <a:pt x="21600" y="21600"/>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19" name="Line"/>
            <p:cNvSpPr/>
            <p:nvPr/>
          </p:nvSpPr>
          <p:spPr>
            <a:xfrm>
              <a:off x="3641284" y="-1034703"/>
              <a:ext cx="192122" cy="174880"/>
            </a:xfrm>
            <a:custGeom>
              <a:avLst/>
              <a:gdLst/>
              <a:ahLst/>
              <a:cxnLst>
                <a:cxn ang="0">
                  <a:pos x="wd2" y="hd2"/>
                </a:cxn>
                <a:cxn ang="5400000">
                  <a:pos x="wd2" y="hd2"/>
                </a:cxn>
                <a:cxn ang="10800000">
                  <a:pos x="wd2" y="hd2"/>
                </a:cxn>
                <a:cxn ang="16200000">
                  <a:pos x="wd2" y="hd2"/>
                </a:cxn>
              </a:cxnLst>
              <a:rect l="0" t="0" r="r" b="b"/>
              <a:pathLst>
                <a:path w="20836" h="21600" extrusionOk="0">
                  <a:moveTo>
                    <a:pt x="8982" y="0"/>
                  </a:moveTo>
                  <a:cubicBezTo>
                    <a:pt x="10299" y="0"/>
                    <a:pt x="11616" y="0"/>
                    <a:pt x="11616" y="0"/>
                  </a:cubicBezTo>
                  <a:cubicBezTo>
                    <a:pt x="11616" y="0"/>
                    <a:pt x="10299" y="0"/>
                    <a:pt x="7797" y="750"/>
                  </a:cubicBezTo>
                  <a:cubicBezTo>
                    <a:pt x="5295" y="1500"/>
                    <a:pt x="1607" y="3000"/>
                    <a:pt x="421" y="4200"/>
                  </a:cubicBezTo>
                  <a:cubicBezTo>
                    <a:pt x="-764" y="5400"/>
                    <a:pt x="553" y="6300"/>
                    <a:pt x="4373" y="9150"/>
                  </a:cubicBezTo>
                  <a:cubicBezTo>
                    <a:pt x="8192" y="12000"/>
                    <a:pt x="14514" y="16800"/>
                    <a:pt x="20836" y="21600"/>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20" name="Line"/>
            <p:cNvSpPr/>
            <p:nvPr/>
          </p:nvSpPr>
          <p:spPr>
            <a:xfrm>
              <a:off x="5487472" y="-1"/>
              <a:ext cx="192101" cy="147705"/>
            </a:xfrm>
            <a:custGeom>
              <a:avLst/>
              <a:gdLst/>
              <a:ahLst/>
              <a:cxnLst>
                <a:cxn ang="0">
                  <a:pos x="wd2" y="hd2"/>
                </a:cxn>
                <a:cxn ang="5400000">
                  <a:pos x="wd2" y="hd2"/>
                </a:cxn>
                <a:cxn ang="10800000">
                  <a:pos x="wd2" y="hd2"/>
                </a:cxn>
                <a:cxn ang="16200000">
                  <a:pos x="wd2" y="hd2"/>
                </a:cxn>
              </a:cxnLst>
              <a:rect l="0" t="0" r="r" b="b"/>
              <a:pathLst>
                <a:path w="21354" h="21186" extrusionOk="0">
                  <a:moveTo>
                    <a:pt x="18630" y="0"/>
                  </a:moveTo>
                  <a:cubicBezTo>
                    <a:pt x="19440" y="5226"/>
                    <a:pt x="20250" y="10452"/>
                    <a:pt x="20790" y="13935"/>
                  </a:cubicBezTo>
                  <a:cubicBezTo>
                    <a:pt x="21330" y="17419"/>
                    <a:pt x="21600" y="19161"/>
                    <a:pt x="21060" y="20206"/>
                  </a:cubicBezTo>
                  <a:cubicBezTo>
                    <a:pt x="20520" y="21252"/>
                    <a:pt x="19170" y="21600"/>
                    <a:pt x="16470" y="20555"/>
                  </a:cubicBezTo>
                  <a:cubicBezTo>
                    <a:pt x="13770" y="19510"/>
                    <a:pt x="9720" y="17071"/>
                    <a:pt x="6750" y="15852"/>
                  </a:cubicBezTo>
                  <a:cubicBezTo>
                    <a:pt x="3780" y="14632"/>
                    <a:pt x="1890" y="14632"/>
                    <a:pt x="0" y="14632"/>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21" name="Line"/>
            <p:cNvSpPr/>
            <p:nvPr/>
          </p:nvSpPr>
          <p:spPr>
            <a:xfrm>
              <a:off x="-8833" y="-1012843"/>
              <a:ext cx="1641675" cy="1110374"/>
            </a:xfrm>
            <a:custGeom>
              <a:avLst/>
              <a:gdLst/>
              <a:ahLst/>
              <a:cxnLst>
                <a:cxn ang="0">
                  <a:pos x="wd2" y="hd2"/>
                </a:cxn>
                <a:cxn ang="5400000">
                  <a:pos x="wd2" y="hd2"/>
                </a:cxn>
                <a:cxn ang="10800000">
                  <a:pos x="wd2" y="hd2"/>
                </a:cxn>
                <a:cxn ang="16200000">
                  <a:pos x="wd2" y="hd2"/>
                </a:cxn>
              </a:cxnLst>
              <a:rect l="0" t="0" r="r" b="b"/>
              <a:pathLst>
                <a:path w="21565" h="21560" extrusionOk="0">
                  <a:moveTo>
                    <a:pt x="412" y="21506"/>
                  </a:moveTo>
                  <a:cubicBezTo>
                    <a:pt x="252" y="21553"/>
                    <a:pt x="93" y="21600"/>
                    <a:pt x="29" y="21506"/>
                  </a:cubicBezTo>
                  <a:cubicBezTo>
                    <a:pt x="-35" y="21411"/>
                    <a:pt x="-3" y="21176"/>
                    <a:pt x="236" y="20657"/>
                  </a:cubicBezTo>
                  <a:cubicBezTo>
                    <a:pt x="475" y="20138"/>
                    <a:pt x="922" y="19336"/>
                    <a:pt x="1608" y="18228"/>
                  </a:cubicBezTo>
                  <a:cubicBezTo>
                    <a:pt x="2294" y="17120"/>
                    <a:pt x="3219" y="15705"/>
                    <a:pt x="4145" y="14455"/>
                  </a:cubicBezTo>
                  <a:cubicBezTo>
                    <a:pt x="5070" y="13205"/>
                    <a:pt x="5995" y="12121"/>
                    <a:pt x="6920" y="11083"/>
                  </a:cubicBezTo>
                  <a:cubicBezTo>
                    <a:pt x="7846" y="10045"/>
                    <a:pt x="8771" y="9055"/>
                    <a:pt x="9712" y="8159"/>
                  </a:cubicBezTo>
                  <a:cubicBezTo>
                    <a:pt x="10653" y="7263"/>
                    <a:pt x="11610" y="6461"/>
                    <a:pt x="12695" y="5589"/>
                  </a:cubicBezTo>
                  <a:cubicBezTo>
                    <a:pt x="13780" y="4716"/>
                    <a:pt x="14992" y="3773"/>
                    <a:pt x="15950" y="3113"/>
                  </a:cubicBezTo>
                  <a:cubicBezTo>
                    <a:pt x="16907" y="2452"/>
                    <a:pt x="17609" y="2075"/>
                    <a:pt x="18406" y="1674"/>
                  </a:cubicBezTo>
                  <a:cubicBezTo>
                    <a:pt x="19204" y="1273"/>
                    <a:pt x="20097" y="849"/>
                    <a:pt x="20640" y="566"/>
                  </a:cubicBezTo>
                  <a:cubicBezTo>
                    <a:pt x="21182" y="283"/>
                    <a:pt x="21374" y="141"/>
                    <a:pt x="21565" y="0"/>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22" name="Line"/>
            <p:cNvSpPr/>
            <p:nvPr/>
          </p:nvSpPr>
          <p:spPr>
            <a:xfrm>
              <a:off x="-64945" y="-17379"/>
              <a:ext cx="255033" cy="122706"/>
            </a:xfrm>
            <a:custGeom>
              <a:avLst/>
              <a:gdLst/>
              <a:ahLst/>
              <a:cxnLst>
                <a:cxn ang="0">
                  <a:pos x="wd2" y="hd2"/>
                </a:cxn>
                <a:cxn ang="5400000">
                  <a:pos x="wd2" y="hd2"/>
                </a:cxn>
                <a:cxn ang="10800000">
                  <a:pos x="wd2" y="hd2"/>
                </a:cxn>
                <a:cxn ang="16200000">
                  <a:pos x="wd2" y="hd2"/>
                </a:cxn>
              </a:cxnLst>
              <a:rect l="0" t="0" r="r" b="b"/>
              <a:pathLst>
                <a:path w="21600" h="20589" extrusionOk="0">
                  <a:moveTo>
                    <a:pt x="0" y="9030"/>
                  </a:moveTo>
                  <a:cubicBezTo>
                    <a:pt x="0" y="6992"/>
                    <a:pt x="0" y="4954"/>
                    <a:pt x="309" y="3120"/>
                  </a:cubicBezTo>
                  <a:cubicBezTo>
                    <a:pt x="617" y="1286"/>
                    <a:pt x="1234" y="-344"/>
                    <a:pt x="1749" y="64"/>
                  </a:cubicBezTo>
                  <a:cubicBezTo>
                    <a:pt x="2263" y="471"/>
                    <a:pt x="2674" y="2916"/>
                    <a:pt x="2777" y="5362"/>
                  </a:cubicBezTo>
                  <a:cubicBezTo>
                    <a:pt x="2880" y="7807"/>
                    <a:pt x="2674" y="10252"/>
                    <a:pt x="2571" y="13105"/>
                  </a:cubicBezTo>
                  <a:cubicBezTo>
                    <a:pt x="2469" y="15958"/>
                    <a:pt x="2469" y="19218"/>
                    <a:pt x="3086" y="20237"/>
                  </a:cubicBezTo>
                  <a:cubicBezTo>
                    <a:pt x="3703" y="21256"/>
                    <a:pt x="4937" y="20033"/>
                    <a:pt x="8126" y="16977"/>
                  </a:cubicBezTo>
                  <a:cubicBezTo>
                    <a:pt x="11314" y="13920"/>
                    <a:pt x="16457" y="9030"/>
                    <a:pt x="21600" y="4139"/>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sp>
          <p:nvSpPr>
            <p:cNvPr id="323" name="Line"/>
            <p:cNvSpPr/>
            <p:nvPr/>
          </p:nvSpPr>
          <p:spPr>
            <a:xfrm>
              <a:off x="1593602" y="-1050681"/>
              <a:ext cx="81878" cy="125279"/>
            </a:xfrm>
            <a:custGeom>
              <a:avLst/>
              <a:gdLst/>
              <a:ahLst/>
              <a:cxnLst>
                <a:cxn ang="0">
                  <a:pos x="wd2" y="hd2"/>
                </a:cxn>
                <a:cxn ang="5400000">
                  <a:pos x="wd2" y="hd2"/>
                </a:cxn>
                <a:cxn ang="10800000">
                  <a:pos x="wd2" y="hd2"/>
                </a:cxn>
                <a:cxn ang="16200000">
                  <a:pos x="wd2" y="hd2"/>
                </a:cxn>
              </a:cxnLst>
              <a:rect l="0" t="0" r="r" b="b"/>
              <a:pathLst>
                <a:path w="20804" h="21425" extrusionOk="0">
                  <a:moveTo>
                    <a:pt x="4416" y="2733"/>
                  </a:moveTo>
                  <a:cubicBezTo>
                    <a:pt x="1948" y="1487"/>
                    <a:pt x="-521" y="240"/>
                    <a:pt x="96" y="33"/>
                  </a:cubicBezTo>
                  <a:cubicBezTo>
                    <a:pt x="713" y="-175"/>
                    <a:pt x="4416" y="656"/>
                    <a:pt x="7810" y="1279"/>
                  </a:cubicBezTo>
                  <a:cubicBezTo>
                    <a:pt x="11205" y="1902"/>
                    <a:pt x="14290" y="2317"/>
                    <a:pt x="16759" y="3356"/>
                  </a:cubicBezTo>
                  <a:cubicBezTo>
                    <a:pt x="19228" y="4394"/>
                    <a:pt x="21079" y="6056"/>
                    <a:pt x="20770" y="7717"/>
                  </a:cubicBezTo>
                  <a:cubicBezTo>
                    <a:pt x="20462" y="9379"/>
                    <a:pt x="17993" y="11040"/>
                    <a:pt x="14599" y="13325"/>
                  </a:cubicBezTo>
                  <a:cubicBezTo>
                    <a:pt x="11205" y="15610"/>
                    <a:pt x="6885" y="18517"/>
                    <a:pt x="2565" y="21425"/>
                  </a:cubicBezTo>
                </a:path>
              </a:pathLst>
            </a:custGeom>
            <a:noFill/>
            <a:ln w="63500" cap="rnd">
              <a:solidFill>
                <a:srgbClr val="F93343"/>
              </a:solidFill>
              <a:prstDash val="solid"/>
              <a:round/>
            </a:ln>
            <a:effectLst/>
          </p:spPr>
          <p:txBody>
            <a:bodyPr wrap="square" lIns="45719" tIns="45719" rIns="45719" bIns="45719" numCol="1" anchor="t">
              <a:noAutofit/>
            </a:bodyPr>
            <a:lstStyle/>
            <a:p>
              <a:endParaRPr/>
            </a:p>
          </p:txBody>
        </p:sp>
      </p:grpSp>
      <p:sp>
        <p:nvSpPr>
          <p:cNvPr id="2" name="TextBox 1">
            <a:extLst>
              <a:ext uri="{FF2B5EF4-FFF2-40B4-BE49-F238E27FC236}">
                <a16:creationId xmlns:a16="http://schemas.microsoft.com/office/drawing/2014/main" id="{CE55AB7C-2C53-573A-0763-A958F5DB4EC2}"/>
              </a:ext>
            </a:extLst>
          </p:cNvPr>
          <p:cNvSpPr txBox="1"/>
          <p:nvPr/>
        </p:nvSpPr>
        <p:spPr>
          <a:xfrm>
            <a:off x="5717894" y="2776897"/>
            <a:ext cx="1215341" cy="869128"/>
          </a:xfrm>
          <a:prstGeom prst="rect">
            <a:avLst/>
          </a:prstGeom>
          <a:solidFill>
            <a:schemeClr val="bg1"/>
          </a:solidFill>
        </p:spPr>
        <p:txBody>
          <a:bodyPr wrap="square" rtlCol="0">
            <a:spAutoFit/>
          </a:bodyPr>
          <a:lstStyle/>
          <a:p>
            <a:endParaRPr lang="en-US" dirty="0"/>
          </a:p>
        </p:txBody>
      </p:sp>
      <p:pic>
        <p:nvPicPr>
          <p:cNvPr id="3" name="Picture 6" descr="Picture 6">
            <a:extLst>
              <a:ext uri="{FF2B5EF4-FFF2-40B4-BE49-F238E27FC236}">
                <a16:creationId xmlns:a16="http://schemas.microsoft.com/office/drawing/2014/main" id="{DE99F5B0-0C12-04CA-6939-C2CCCBA617C9}"/>
              </a:ext>
            </a:extLst>
          </p:cNvPr>
          <p:cNvPicPr>
            <a:picLocks noChangeAspect="1"/>
          </p:cNvPicPr>
          <p:nvPr/>
        </p:nvPicPr>
        <p:blipFill>
          <a:blip r:embed="rId5"/>
          <a:stretch>
            <a:fillRect/>
          </a:stretch>
        </p:blipFill>
        <p:spPr>
          <a:xfrm>
            <a:off x="7368809" y="3617833"/>
            <a:ext cx="4306396" cy="2771383"/>
          </a:xfrm>
          <a:prstGeom prst="rect">
            <a:avLst/>
          </a:prstGeom>
          <a:ln w="12700">
            <a:miter lim="400000"/>
          </a:ln>
        </p:spPr>
      </p:pic>
      <p:sp>
        <p:nvSpPr>
          <p:cNvPr id="4" name="TextBox 3">
            <a:extLst>
              <a:ext uri="{FF2B5EF4-FFF2-40B4-BE49-F238E27FC236}">
                <a16:creationId xmlns:a16="http://schemas.microsoft.com/office/drawing/2014/main" id="{0718C975-749F-7EB8-9C96-50D093DD561A}"/>
              </a:ext>
            </a:extLst>
          </p:cNvPr>
          <p:cNvSpPr txBox="1"/>
          <p:nvPr/>
        </p:nvSpPr>
        <p:spPr>
          <a:xfrm>
            <a:off x="1789113" y="6256973"/>
            <a:ext cx="1097095" cy="369332"/>
          </a:xfrm>
          <a:prstGeom prst="rect">
            <a:avLst/>
          </a:prstGeom>
          <a:noFill/>
        </p:spPr>
        <p:txBody>
          <a:bodyPr wrap="none" rtlCol="0">
            <a:spAutoFit/>
          </a:bodyPr>
          <a:lstStyle/>
          <a:p>
            <a:r>
              <a:rPr lang="en-US" dirty="0"/>
              <a:t>structure</a:t>
            </a:r>
          </a:p>
        </p:txBody>
      </p:sp>
      <p:sp>
        <p:nvSpPr>
          <p:cNvPr id="5" name="TextBox 4">
            <a:extLst>
              <a:ext uri="{FF2B5EF4-FFF2-40B4-BE49-F238E27FC236}">
                <a16:creationId xmlns:a16="http://schemas.microsoft.com/office/drawing/2014/main" id="{5EE04D2F-473C-BE42-E861-45B0469752BD}"/>
              </a:ext>
            </a:extLst>
          </p:cNvPr>
          <p:cNvSpPr txBox="1"/>
          <p:nvPr/>
        </p:nvSpPr>
        <p:spPr>
          <a:xfrm>
            <a:off x="8621151" y="6254579"/>
            <a:ext cx="1801712" cy="369332"/>
          </a:xfrm>
          <a:prstGeom prst="rect">
            <a:avLst/>
          </a:prstGeom>
          <a:noFill/>
        </p:spPr>
        <p:txBody>
          <a:bodyPr wrap="none" rtlCol="0">
            <a:spAutoFit/>
          </a:bodyPr>
          <a:lstStyle/>
          <a:p>
            <a:r>
              <a:rPr lang="en-US" dirty="0"/>
              <a:t>Neutron spectra</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87DB-D602-7D79-0D66-4AC17EAB59C4}"/>
              </a:ext>
            </a:extLst>
          </p:cNvPr>
          <p:cNvSpPr>
            <a:spLocks noGrp="1"/>
          </p:cNvSpPr>
          <p:nvPr>
            <p:ph type="title"/>
          </p:nvPr>
        </p:nvSpPr>
        <p:spPr>
          <a:xfrm>
            <a:off x="838200" y="365125"/>
            <a:ext cx="10515600" cy="915035"/>
          </a:xfrm>
        </p:spPr>
        <p:txBody>
          <a:bodyPr/>
          <a:lstStyle/>
          <a:p>
            <a:r>
              <a:rPr lang="en-US" sz="4400" b="0" dirty="0">
                <a:latin typeface="Arial" panose="020B0604020202020204" pitchFamily="34" charset="0"/>
                <a:cs typeface="Arial" panose="020B0604020202020204" pitchFamily="34" charset="0"/>
              </a:rPr>
              <a:t>Autoencoder </a:t>
            </a:r>
            <a:r>
              <a:rPr lang="en-US" sz="4400" dirty="0">
                <a:latin typeface="Arial" panose="020B0604020202020204" pitchFamily="34" charset="0"/>
                <a:cs typeface="Arial" panose="020B0604020202020204" pitchFamily="34" charset="0"/>
              </a:rPr>
              <a:t>+ </a:t>
            </a:r>
            <a:r>
              <a:rPr lang="en-US" sz="4400" b="0" dirty="0">
                <a:latin typeface="Arial" panose="020B0604020202020204" pitchFamily="34" charset="0"/>
                <a:cs typeface="Arial" panose="020B0604020202020204" pitchFamily="34" charset="0"/>
              </a:rPr>
              <a:t>Multi-Layer Perceptron</a:t>
            </a:r>
            <a:endParaRPr lang="en-US" dirty="0"/>
          </a:p>
        </p:txBody>
      </p:sp>
      <p:pic>
        <p:nvPicPr>
          <p:cNvPr id="5" name="Content Placeholder 4">
            <a:extLst>
              <a:ext uri="{FF2B5EF4-FFF2-40B4-BE49-F238E27FC236}">
                <a16:creationId xmlns:a16="http://schemas.microsoft.com/office/drawing/2014/main" id="{6D83375B-F8FD-77B2-60A4-3052BA5B3B01}"/>
              </a:ext>
            </a:extLst>
          </p:cNvPr>
          <p:cNvPicPr>
            <a:picLocks noGrp="1" noChangeAspect="1"/>
          </p:cNvPicPr>
          <p:nvPr>
            <p:ph idx="1"/>
          </p:nvPr>
        </p:nvPicPr>
        <p:blipFill>
          <a:blip r:embed="rId2"/>
          <a:stretch>
            <a:fillRect/>
          </a:stretch>
        </p:blipFill>
        <p:spPr>
          <a:xfrm>
            <a:off x="2636520" y="1043608"/>
            <a:ext cx="6446519" cy="5449267"/>
          </a:xfrm>
        </p:spPr>
      </p:pic>
    </p:spTree>
    <p:extLst>
      <p:ext uri="{BB962C8B-B14F-4D97-AF65-F5344CB8AC3E}">
        <p14:creationId xmlns:p14="http://schemas.microsoft.com/office/powerpoint/2010/main" val="3003344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6"/>
          <p:cNvSpPr txBox="1">
            <a:spLocks noGrp="1"/>
          </p:cNvSpPr>
          <p:nvPr>
            <p:ph type="sldNum" sz="quarter" idx="2"/>
          </p:nvPr>
        </p:nvSpPr>
        <p:spPr>
          <a:xfrm flipH="1">
            <a:off x="66114" y="6626131"/>
            <a:ext cx="139391"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037" rtl="0" fontAlgn="auto" latinLnBrk="0" hangingPunct="0">
              <a:lnSpc>
                <a:spcPct val="90000"/>
              </a:lnSpc>
              <a:spcBef>
                <a:spcPts val="0"/>
              </a:spcBef>
              <a:spcAft>
                <a:spcPts val="0"/>
              </a:spcAft>
              <a:buClrTx/>
              <a:buSzTx/>
              <a:buFontTx/>
              <a:buNone/>
              <a:tabLst>
                <a:tab pos="228600" algn="l"/>
              </a:tabLst>
              <a:defRPr kumimoji="0" sz="9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a:lstStyle>
          <a:p>
            <a:fld id="{86CB4B4D-7CA3-9044-876B-883B54F8677D}" type="slidenum">
              <a:rPr lang="en-US" smtClean="0"/>
              <a:pPr/>
              <a:t>33</a:t>
            </a:fld>
            <a:endParaRPr/>
          </a:p>
        </p:txBody>
      </p:sp>
      <p:sp>
        <p:nvSpPr>
          <p:cNvPr id="341" name="TextBox 1"/>
          <p:cNvSpPr txBox="1"/>
          <p:nvPr/>
        </p:nvSpPr>
        <p:spPr>
          <a:xfrm>
            <a:off x="1075738" y="1905000"/>
            <a:ext cx="10770866" cy="1248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Results: We started by training an MLP to SCFT SLD curves. Below are shown the predicted vs. ground truth </a:t>
            </a:r>
            <a:r>
              <a:rPr sz="2800"/>
              <a:t>χ</a:t>
            </a:r>
          </a:p>
        </p:txBody>
      </p:sp>
      <p:pic>
        <p:nvPicPr>
          <p:cNvPr id="342" name="Picture 3" descr="Picture 3"/>
          <p:cNvPicPr>
            <a:picLocks noChangeAspect="1"/>
          </p:cNvPicPr>
          <p:nvPr/>
        </p:nvPicPr>
        <p:blipFill>
          <a:blip r:embed="rId3"/>
          <a:stretch>
            <a:fillRect/>
          </a:stretch>
        </p:blipFill>
        <p:spPr>
          <a:xfrm>
            <a:off x="1088572" y="1845792"/>
            <a:ext cx="10803753" cy="3826330"/>
          </a:xfrm>
          <a:prstGeom prst="rect">
            <a:avLst/>
          </a:prstGeom>
          <a:ln w="12700">
            <a:miter lim="400000"/>
          </a:ln>
        </p:spPr>
      </p:pic>
      <p:sp>
        <p:nvSpPr>
          <p:cNvPr id="344" name="Title 1"/>
          <p:cNvSpPr txBox="1">
            <a:spLocks noGrp="1"/>
          </p:cNvSpPr>
          <p:nvPr>
            <p:ph type="title"/>
          </p:nvPr>
        </p:nvSpPr>
        <p:spPr>
          <a:xfrm>
            <a:off x="462324" y="233858"/>
            <a:ext cx="11430001" cy="952020"/>
          </a:xfrm>
          <a:prstGeom prst="rect">
            <a:avLst/>
          </a:prstGeom>
        </p:spPr>
        <p:txBody>
          <a:bodyPr>
            <a:normAutofit/>
          </a:bodyPr>
          <a:lstStyle/>
          <a:p>
            <a:pPr algn="ctr" defTabSz="896111">
              <a:defRPr sz="2744" b="1"/>
            </a:pPr>
            <a:r>
              <a:rPr sz="3200" dirty="0">
                <a:latin typeface="Arial" panose="020B0604020202020204" pitchFamily="34" charset="0"/>
                <a:cs typeface="Arial" panose="020B0604020202020204" pitchFamily="34" charset="0"/>
              </a:rPr>
              <a:t>Results:</a:t>
            </a:r>
            <a:r>
              <a:rPr lang="en-US" sz="3200" dirty="0">
                <a:latin typeface="Arial" panose="020B0604020202020204" pitchFamily="34" charset="0"/>
                <a:cs typeface="Arial" panose="020B0604020202020204" pitchFamily="34" charset="0"/>
              </a:rPr>
              <a:t> predictions vs. True labels</a:t>
            </a:r>
            <a:endParaRPr sz="3200" dirty="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Rectangle 6"/>
          <p:cNvSpPr txBox="1">
            <a:spLocks noGrp="1"/>
          </p:cNvSpPr>
          <p:nvPr>
            <p:ph type="sldNum" sz="quarter" idx="2"/>
          </p:nvPr>
        </p:nvSpPr>
        <p:spPr>
          <a:xfrm flipH="1">
            <a:off x="66114" y="6626131"/>
            <a:ext cx="139391"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037" rtl="0" fontAlgn="auto" latinLnBrk="0" hangingPunct="0">
              <a:lnSpc>
                <a:spcPct val="90000"/>
              </a:lnSpc>
              <a:spcBef>
                <a:spcPts val="0"/>
              </a:spcBef>
              <a:spcAft>
                <a:spcPts val="0"/>
              </a:spcAft>
              <a:buClrTx/>
              <a:buSzTx/>
              <a:buFontTx/>
              <a:buNone/>
              <a:tabLst>
                <a:tab pos="228600" algn="l"/>
              </a:tabLst>
              <a:defRPr kumimoji="0" sz="9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a:lstStyle>
          <a:p>
            <a:fld id="{86CB4B4D-7CA3-9044-876B-883B54F8677D}" type="slidenum">
              <a:rPr lang="en-US" smtClean="0"/>
              <a:pPr/>
              <a:t>34</a:t>
            </a:fld>
            <a:endParaRPr/>
          </a:p>
        </p:txBody>
      </p:sp>
      <p:pic>
        <p:nvPicPr>
          <p:cNvPr id="347" name="Picture 4" descr="Picture 4"/>
          <p:cNvPicPr>
            <a:picLocks noChangeAspect="1"/>
          </p:cNvPicPr>
          <p:nvPr/>
        </p:nvPicPr>
        <p:blipFill>
          <a:blip r:embed="rId2"/>
          <a:stretch>
            <a:fillRect/>
          </a:stretch>
        </p:blipFill>
        <p:spPr>
          <a:xfrm>
            <a:off x="286457" y="1545770"/>
            <a:ext cx="4799894" cy="4740730"/>
          </a:xfrm>
          <a:prstGeom prst="rect">
            <a:avLst/>
          </a:prstGeom>
          <a:ln w="12700">
            <a:miter lim="400000"/>
          </a:ln>
        </p:spPr>
      </p:pic>
      <p:pic>
        <p:nvPicPr>
          <p:cNvPr id="348" name="Picture 6" descr="Picture 6"/>
          <p:cNvPicPr>
            <a:picLocks noChangeAspect="1"/>
          </p:cNvPicPr>
          <p:nvPr/>
        </p:nvPicPr>
        <p:blipFill>
          <a:blip r:embed="rId3"/>
          <a:stretch>
            <a:fillRect/>
          </a:stretch>
        </p:blipFill>
        <p:spPr>
          <a:xfrm>
            <a:off x="5133326" y="1650476"/>
            <a:ext cx="6772218" cy="4358265"/>
          </a:xfrm>
          <a:prstGeom prst="rect">
            <a:avLst/>
          </a:prstGeom>
          <a:ln w="12700">
            <a:miter lim="400000"/>
          </a:ln>
        </p:spPr>
      </p:pic>
      <p:sp>
        <p:nvSpPr>
          <p:cNvPr id="349" name="Title 1"/>
          <p:cNvSpPr txBox="1">
            <a:spLocks noGrp="1"/>
          </p:cNvSpPr>
          <p:nvPr>
            <p:ph type="title"/>
          </p:nvPr>
        </p:nvSpPr>
        <p:spPr>
          <a:xfrm>
            <a:off x="429768" y="274320"/>
            <a:ext cx="11430001" cy="867930"/>
          </a:xfrm>
          <a:prstGeom prst="rect">
            <a:avLst/>
          </a:prstGeom>
        </p:spPr>
        <p:txBody>
          <a:bodyPr>
            <a:normAutofit/>
          </a:bodyPr>
          <a:lstStyle/>
          <a:p>
            <a:pPr algn="ctr" defTabSz="859536">
              <a:defRPr sz="2632" b="1"/>
            </a:pPr>
            <a:r>
              <a:rPr sz="2800" dirty="0">
                <a:latin typeface="Arial" panose="020B0604020202020204" pitchFamily="34" charset="0"/>
                <a:cs typeface="Arial" panose="020B0604020202020204" pitchFamily="34" charset="0"/>
              </a:rPr>
              <a:t>Why</a:t>
            </a:r>
            <a:r>
              <a:rPr lang="en-US" sz="2800" dirty="0">
                <a:latin typeface="Arial" panose="020B0604020202020204" pitchFamily="34" charset="0"/>
                <a:cs typeface="Arial" panose="020B0604020202020204" pitchFamily="34" charset="0"/>
              </a:rPr>
              <a:t> did it failed</a:t>
            </a:r>
            <a:r>
              <a:rPr sz="2800" dirty="0">
                <a:latin typeface="Arial" panose="020B0604020202020204" pitchFamily="34" charset="0"/>
                <a:cs typeface="Arial" panose="020B0604020202020204" pitchFamily="34" charset="0"/>
              </a:rPr>
              <a:t>? </a:t>
            </a:r>
            <a:r>
              <a:rPr lang="en-US" sz="2800" b="0" dirty="0">
                <a:latin typeface="Arial" panose="020B0604020202020204" pitchFamily="34" charset="0"/>
                <a:cs typeface="Arial" panose="020B0604020202020204" pitchFamily="34" charset="0"/>
              </a:rPr>
              <a:t>because</a:t>
            </a:r>
            <a:r>
              <a:rPr lang="en-US" sz="2800" dirty="0">
                <a:latin typeface="Arial" panose="020B0604020202020204" pitchFamily="34" charset="0"/>
                <a:cs typeface="Arial" panose="020B0604020202020204" pitchFamily="34" charset="0"/>
              </a:rPr>
              <a:t> </a:t>
            </a:r>
            <a:r>
              <a:rPr lang="en-US" sz="2800" b="0" dirty="0">
                <a:latin typeface="Arial" panose="020B0604020202020204" pitchFamily="34" charset="0"/>
                <a:cs typeface="Arial" panose="020B0604020202020204" pitchFamily="34" charset="0"/>
              </a:rPr>
              <a:t>t</a:t>
            </a:r>
            <a:r>
              <a:rPr sz="2800" b="0" dirty="0">
                <a:latin typeface="Arial" panose="020B0604020202020204" pitchFamily="34" charset="0"/>
                <a:cs typeface="Arial" panose="020B0604020202020204" pitchFamily="34" charset="0"/>
              </a:rPr>
              <a:t>he experimental curve is out of the </a:t>
            </a:r>
            <a:r>
              <a:rPr lang="en-US" sz="2800" dirty="0">
                <a:latin typeface="Arial" panose="020B0604020202020204" pitchFamily="34" charset="0"/>
                <a:cs typeface="Arial" panose="020B0604020202020204" pitchFamily="34" charset="0"/>
              </a:rPr>
              <a:t>synthetic data</a:t>
            </a:r>
            <a:r>
              <a:rPr sz="2800" b="0" dirty="0">
                <a:latin typeface="Arial" panose="020B0604020202020204" pitchFamily="34" charset="0"/>
                <a:cs typeface="Arial" panose="020B0604020202020204" pitchFamily="34" charset="0"/>
              </a:rPr>
              <a:t> distribution</a:t>
            </a:r>
            <a:r>
              <a:rPr lang="en-US" sz="2800" b="0" dirty="0">
                <a:latin typeface="Arial" panose="020B0604020202020204" pitchFamily="34" charset="0"/>
                <a:cs typeface="Arial" panose="020B0604020202020204" pitchFamily="34" charset="0"/>
              </a:rPr>
              <a:t> we used to fit our model</a:t>
            </a:r>
            <a:endParaRPr sz="2800" b="0"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7DF3-C6AA-A8B0-BF55-EEC2C607A5D0}"/>
            </a:ext>
          </a:extLst>
        </p:cNvPr>
        <p:cNvGrpSpPr/>
        <p:nvPr/>
      </p:nvGrpSpPr>
      <p:grpSpPr>
        <a:xfrm>
          <a:off x="0" y="0"/>
          <a:ext cx="0" cy="0"/>
          <a:chOff x="0" y="0"/>
          <a:chExt cx="0" cy="0"/>
        </a:xfrm>
      </p:grpSpPr>
      <p:sp>
        <p:nvSpPr>
          <p:cNvPr id="346" name="Rectangle 6">
            <a:extLst>
              <a:ext uri="{FF2B5EF4-FFF2-40B4-BE49-F238E27FC236}">
                <a16:creationId xmlns:a16="http://schemas.microsoft.com/office/drawing/2014/main" id="{D17FB6D6-33D6-FC3F-8148-485304F374E2}"/>
              </a:ext>
            </a:extLst>
          </p:cNvPr>
          <p:cNvSpPr txBox="1">
            <a:spLocks noGrp="1"/>
          </p:cNvSpPr>
          <p:nvPr>
            <p:ph type="sldNum" sz="quarter" idx="2"/>
          </p:nvPr>
        </p:nvSpPr>
        <p:spPr>
          <a:xfrm flipH="1">
            <a:off x="66114" y="6626131"/>
            <a:ext cx="139391"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037" rtl="0" fontAlgn="auto" latinLnBrk="0" hangingPunct="0">
              <a:lnSpc>
                <a:spcPct val="90000"/>
              </a:lnSpc>
              <a:spcBef>
                <a:spcPts val="0"/>
              </a:spcBef>
              <a:spcAft>
                <a:spcPts val="0"/>
              </a:spcAft>
              <a:buClrTx/>
              <a:buSzTx/>
              <a:buFontTx/>
              <a:buNone/>
              <a:tabLst>
                <a:tab pos="228600" algn="l"/>
              </a:tabLst>
              <a:defRPr kumimoji="0" sz="9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a:lstStyle>
          <a:p>
            <a:fld id="{86CB4B4D-7CA3-9044-876B-883B54F8677D}" type="slidenum">
              <a:rPr lang="en-US" smtClean="0"/>
              <a:pPr/>
              <a:t>35</a:t>
            </a:fld>
            <a:endParaRPr/>
          </a:p>
        </p:txBody>
      </p:sp>
      <p:pic>
        <p:nvPicPr>
          <p:cNvPr id="347" name="Picture 4" descr="Picture 4">
            <a:extLst>
              <a:ext uri="{FF2B5EF4-FFF2-40B4-BE49-F238E27FC236}">
                <a16:creationId xmlns:a16="http://schemas.microsoft.com/office/drawing/2014/main" id="{ECD104A2-3183-E2D7-E7A2-2BFDB8552C5C}"/>
              </a:ext>
            </a:extLst>
          </p:cNvPr>
          <p:cNvPicPr>
            <a:picLocks noChangeAspect="1"/>
          </p:cNvPicPr>
          <p:nvPr/>
        </p:nvPicPr>
        <p:blipFill>
          <a:blip r:embed="rId2"/>
          <a:stretch>
            <a:fillRect/>
          </a:stretch>
        </p:blipFill>
        <p:spPr>
          <a:xfrm>
            <a:off x="3552497" y="1269434"/>
            <a:ext cx="5506765" cy="5438888"/>
          </a:xfrm>
          <a:prstGeom prst="rect">
            <a:avLst/>
          </a:prstGeom>
          <a:ln w="12700">
            <a:miter lim="400000"/>
          </a:ln>
        </p:spPr>
      </p:pic>
      <p:sp>
        <p:nvSpPr>
          <p:cNvPr id="349" name="Title 1">
            <a:extLst>
              <a:ext uri="{FF2B5EF4-FFF2-40B4-BE49-F238E27FC236}">
                <a16:creationId xmlns:a16="http://schemas.microsoft.com/office/drawing/2014/main" id="{1FA8DAF3-CD47-1A00-B3AF-FF9963C704BD}"/>
              </a:ext>
            </a:extLst>
          </p:cNvPr>
          <p:cNvSpPr txBox="1">
            <a:spLocks noGrp="1"/>
          </p:cNvSpPr>
          <p:nvPr>
            <p:ph type="title"/>
          </p:nvPr>
        </p:nvSpPr>
        <p:spPr>
          <a:xfrm>
            <a:off x="429768" y="274320"/>
            <a:ext cx="11430001" cy="867930"/>
          </a:xfrm>
          <a:prstGeom prst="rect">
            <a:avLst/>
          </a:prstGeom>
        </p:spPr>
        <p:txBody>
          <a:bodyPr>
            <a:normAutofit/>
          </a:bodyPr>
          <a:lstStyle/>
          <a:p>
            <a:pPr algn="ctr" defTabSz="859536">
              <a:defRPr sz="2632" b="1"/>
            </a:pPr>
            <a:r>
              <a:rPr lang="en-US" sz="2800" b="0" dirty="0">
                <a:latin typeface="Arial" panose="020B0604020202020204" pitchFamily="34" charset="0"/>
                <a:cs typeface="Arial" panose="020B0604020202020204" pitchFamily="34" charset="0"/>
              </a:rPr>
              <a:t>It failed because</a:t>
            </a:r>
            <a:r>
              <a:rPr lang="en-US" sz="2800" dirty="0">
                <a:latin typeface="Arial" panose="020B0604020202020204" pitchFamily="34" charset="0"/>
                <a:cs typeface="Arial" panose="020B0604020202020204" pitchFamily="34" charset="0"/>
              </a:rPr>
              <a:t> </a:t>
            </a:r>
            <a:r>
              <a:rPr lang="en-US" sz="2800" b="0" dirty="0">
                <a:latin typeface="Arial" panose="020B0604020202020204" pitchFamily="34" charset="0"/>
                <a:cs typeface="Arial" panose="020B0604020202020204" pitchFamily="34" charset="0"/>
              </a:rPr>
              <a:t>t</a:t>
            </a:r>
            <a:r>
              <a:rPr sz="2800" b="0" dirty="0">
                <a:latin typeface="Arial" panose="020B0604020202020204" pitchFamily="34" charset="0"/>
                <a:cs typeface="Arial" panose="020B0604020202020204" pitchFamily="34" charset="0"/>
              </a:rPr>
              <a:t>he experimental </a:t>
            </a:r>
            <a:r>
              <a:rPr lang="en-US" sz="2800" dirty="0">
                <a:solidFill>
                  <a:srgbClr val="FF0000"/>
                </a:solidFill>
                <a:latin typeface="Arial" panose="020B0604020202020204" pitchFamily="34" charset="0"/>
                <a:cs typeface="Arial" panose="020B0604020202020204" pitchFamily="34" charset="0"/>
              </a:rPr>
              <a:t>dot</a:t>
            </a:r>
            <a:r>
              <a:rPr lang="en-US" sz="2800" dirty="0">
                <a:latin typeface="Arial" panose="020B0604020202020204" pitchFamily="34" charset="0"/>
                <a:cs typeface="Arial" panose="020B0604020202020204" pitchFamily="34" charset="0"/>
              </a:rPr>
              <a:t> </a:t>
            </a:r>
            <a:r>
              <a:rPr sz="2800" b="0" dirty="0">
                <a:latin typeface="Arial" panose="020B0604020202020204" pitchFamily="34" charset="0"/>
                <a:cs typeface="Arial" panose="020B0604020202020204" pitchFamily="34" charset="0"/>
              </a:rPr>
              <a:t>is out of the </a:t>
            </a:r>
            <a:r>
              <a:rPr lang="en-US" sz="2800" b="0" dirty="0">
                <a:latin typeface="Arial" panose="020B0604020202020204" pitchFamily="34" charset="0"/>
                <a:cs typeface="Arial" panose="020B0604020202020204" pitchFamily="34" charset="0"/>
              </a:rPr>
              <a:t>distribution of the </a:t>
            </a:r>
            <a:r>
              <a:rPr lang="en-US" sz="2800" dirty="0">
                <a:latin typeface="Arial" panose="020B0604020202020204" pitchFamily="34" charset="0"/>
                <a:cs typeface="Arial" panose="020B0604020202020204" pitchFamily="34" charset="0"/>
              </a:rPr>
              <a:t>synthetic data</a:t>
            </a:r>
            <a:r>
              <a:rPr sz="2800" b="0" dirty="0">
                <a:latin typeface="Arial" panose="020B0604020202020204" pitchFamily="34" charset="0"/>
                <a:cs typeface="Arial" panose="020B0604020202020204" pitchFamily="34" charset="0"/>
              </a:rPr>
              <a:t> </a:t>
            </a:r>
            <a:r>
              <a:rPr lang="en-US" sz="2800" b="0" dirty="0">
                <a:latin typeface="Arial" panose="020B0604020202020204" pitchFamily="34" charset="0"/>
                <a:cs typeface="Arial" panose="020B0604020202020204" pitchFamily="34" charset="0"/>
              </a:rPr>
              <a:t> we used to fit our model</a:t>
            </a:r>
            <a:endParaRPr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3048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Rectangle 6"/>
          <p:cNvSpPr txBox="1">
            <a:spLocks noGrp="1"/>
          </p:cNvSpPr>
          <p:nvPr>
            <p:ph type="sldNum" sz="quarter" idx="2"/>
          </p:nvPr>
        </p:nvSpPr>
        <p:spPr>
          <a:xfrm flipH="1">
            <a:off x="66114" y="6626131"/>
            <a:ext cx="139391"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037" rtl="0" fontAlgn="auto" latinLnBrk="0" hangingPunct="0">
              <a:lnSpc>
                <a:spcPct val="90000"/>
              </a:lnSpc>
              <a:spcBef>
                <a:spcPts val="0"/>
              </a:spcBef>
              <a:spcAft>
                <a:spcPts val="0"/>
              </a:spcAft>
              <a:buClrTx/>
              <a:buSzTx/>
              <a:buFontTx/>
              <a:buNone/>
              <a:tabLst>
                <a:tab pos="228600" algn="l"/>
              </a:tabLst>
              <a:defRPr kumimoji="0" sz="9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a:lstStyle>
          <a:p>
            <a:fld id="{86CB4B4D-7CA3-9044-876B-883B54F8677D}" type="slidenum">
              <a:rPr lang="en-US" smtClean="0"/>
              <a:pPr/>
              <a:t>36</a:t>
            </a:fld>
            <a:endParaRPr/>
          </a:p>
        </p:txBody>
      </p:sp>
      <p:sp>
        <p:nvSpPr>
          <p:cNvPr id="337" name="Title 1"/>
          <p:cNvSpPr txBox="1">
            <a:spLocks noGrp="1"/>
          </p:cNvSpPr>
          <p:nvPr>
            <p:ph type="title"/>
          </p:nvPr>
        </p:nvSpPr>
        <p:spPr>
          <a:xfrm>
            <a:off x="492513" y="333457"/>
            <a:ext cx="10515600" cy="919051"/>
          </a:xfrm>
          <a:prstGeom prst="rect">
            <a:avLst/>
          </a:prstGeom>
        </p:spPr>
        <p:txBody>
          <a:bodyPr>
            <a:normAutofit/>
          </a:bodyPr>
          <a:lstStyle/>
          <a:p>
            <a:pPr algn="ctr" defTabSz="822959">
              <a:defRPr sz="2520" b="1"/>
            </a:pPr>
            <a:r>
              <a:rPr lang="en-US" sz="3200" dirty="0">
                <a:latin typeface="Arial" panose="020B0604020202020204" pitchFamily="34" charset="0"/>
                <a:cs typeface="Arial" panose="020B0604020202020204" pitchFamily="34" charset="0"/>
              </a:rPr>
              <a:t>Our </a:t>
            </a:r>
            <a:r>
              <a:rPr sz="3200" dirty="0">
                <a:latin typeface="Arial" panose="020B0604020202020204" pitchFamily="34" charset="0"/>
                <a:cs typeface="Arial" panose="020B0604020202020204" pitchFamily="34" charset="0"/>
              </a:rPr>
              <a:t>M</a:t>
            </a:r>
            <a:r>
              <a:rPr lang="en-US" sz="3200" dirty="0">
                <a:latin typeface="Arial" panose="020B0604020202020204" pitchFamily="34" charset="0"/>
                <a:cs typeface="Arial" panose="020B0604020202020204" pitchFamily="34" charset="0"/>
              </a:rPr>
              <a:t>L pipeline</a:t>
            </a:r>
            <a:r>
              <a:rPr sz="3200" dirty="0">
                <a:latin typeface="Arial" panose="020B0604020202020204" pitchFamily="34" charset="0"/>
                <a:cs typeface="Arial" panose="020B0604020202020204" pitchFamily="34" charset="0"/>
              </a:rPr>
              <a:t>: </a:t>
            </a:r>
            <a:r>
              <a:rPr sz="3200" b="0" dirty="0">
                <a:latin typeface="Arial" panose="020B0604020202020204" pitchFamily="34" charset="0"/>
                <a:cs typeface="Arial" panose="020B0604020202020204" pitchFamily="34" charset="0"/>
              </a:rPr>
              <a:t>Autoencoder </a:t>
            </a:r>
            <a:r>
              <a:rPr lang="en-US" sz="3200" dirty="0">
                <a:latin typeface="Arial" panose="020B0604020202020204" pitchFamily="34" charset="0"/>
                <a:cs typeface="Arial" panose="020B0604020202020204" pitchFamily="34" charset="0"/>
              </a:rPr>
              <a:t>+ </a:t>
            </a:r>
            <a:r>
              <a:rPr sz="3200" b="0" dirty="0">
                <a:latin typeface="Arial" panose="020B0604020202020204" pitchFamily="34" charset="0"/>
                <a:cs typeface="Arial" panose="020B0604020202020204" pitchFamily="34" charset="0"/>
              </a:rPr>
              <a:t>Multi-Layer Perceptron</a:t>
            </a:r>
          </a:p>
        </p:txBody>
      </p:sp>
      <p:pic>
        <p:nvPicPr>
          <p:cNvPr id="338" name="Content Placeholder 6" descr="Content Placeholder 6"/>
          <p:cNvPicPr>
            <a:picLocks noChangeAspect="1"/>
          </p:cNvPicPr>
          <p:nvPr/>
        </p:nvPicPr>
        <p:blipFill>
          <a:blip r:embed="rId3"/>
          <a:stretch>
            <a:fillRect/>
          </a:stretch>
        </p:blipFill>
        <p:spPr>
          <a:xfrm>
            <a:off x="2794867" y="1477867"/>
            <a:ext cx="6251234" cy="4451986"/>
          </a:xfrm>
          <a:prstGeom prst="rect">
            <a:avLst/>
          </a:prstGeom>
          <a:ln w="12700">
            <a:miter lim="400000"/>
          </a:ln>
        </p:spPr>
      </p:pic>
      <p:sp>
        <p:nvSpPr>
          <p:cNvPr id="2" name="TextBox 1">
            <a:extLst>
              <a:ext uri="{FF2B5EF4-FFF2-40B4-BE49-F238E27FC236}">
                <a16:creationId xmlns:a16="http://schemas.microsoft.com/office/drawing/2014/main" id="{FA062D33-792D-F793-EE98-EFAD5B7F36B8}"/>
              </a:ext>
            </a:extLst>
          </p:cNvPr>
          <p:cNvSpPr txBox="1"/>
          <p:nvPr/>
        </p:nvSpPr>
        <p:spPr>
          <a:xfrm>
            <a:off x="3663090" y="6155213"/>
            <a:ext cx="48658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Century Gothic"/>
              </a:rPr>
              <a:t>Eby</a:t>
            </a: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entury Gothic"/>
              </a:rPr>
              <a:t> </a:t>
            </a:r>
            <a:r>
              <a:rPr kumimoji="0" lang="en-US" sz="1800" b="0" i="1"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entury Gothic"/>
              </a:rPr>
              <a:t>et al., </a:t>
            </a: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entury Gothic"/>
              </a:rPr>
              <a:t>Nanoscale 15, 7280 (2023).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5A45-0085-9C52-688C-845996DDBEDF}"/>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7DF0CF62-0A8D-8F2A-8E2D-7D6DBAAA7C19}"/>
              </a:ext>
            </a:extLst>
          </p:cNvPr>
          <p:cNvSpPr>
            <a:spLocks noGrp="1"/>
          </p:cNvSpPr>
          <p:nvPr>
            <p:ph idx="1"/>
          </p:nvPr>
        </p:nvSpPr>
        <p:spPr/>
        <p:txBody>
          <a:bodyPr/>
          <a:lstStyle/>
          <a:p>
            <a:r>
              <a:rPr lang="en-US" dirty="0"/>
              <a:t>First thing you should do in your project is </a:t>
            </a:r>
            <a:r>
              <a:rPr lang="en-US" b="1" dirty="0"/>
              <a:t>analyze your data </a:t>
            </a:r>
            <a:r>
              <a:rPr lang="en-US" dirty="0"/>
              <a:t>by:</a:t>
            </a:r>
          </a:p>
          <a:p>
            <a:endParaRPr lang="en-US" dirty="0"/>
          </a:p>
          <a:p>
            <a:pPr lvl="1"/>
            <a:r>
              <a:rPr lang="en-US" dirty="0"/>
              <a:t>Visualizing it (if you can)</a:t>
            </a:r>
          </a:p>
          <a:p>
            <a:pPr lvl="1"/>
            <a:r>
              <a:rPr lang="en-US" dirty="0"/>
              <a:t>Doing clustering, i.e. </a:t>
            </a:r>
            <a:r>
              <a:rPr lang="en-US" dirty="0" err="1"/>
              <a:t>KMeans</a:t>
            </a:r>
            <a:endParaRPr lang="en-US" dirty="0"/>
          </a:p>
          <a:p>
            <a:endParaRPr lang="en-US" dirty="0"/>
          </a:p>
        </p:txBody>
      </p:sp>
    </p:spTree>
    <p:extLst>
      <p:ext uri="{BB962C8B-B14F-4D97-AF65-F5344CB8AC3E}">
        <p14:creationId xmlns:p14="http://schemas.microsoft.com/office/powerpoint/2010/main" val="292537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1CE7642F-12BE-AA71-7D23-8722B0154026}"/>
              </a:ext>
            </a:extLst>
          </p:cNvPr>
          <p:cNvPicPr>
            <a:picLocks noChangeAspect="1"/>
          </p:cNvPicPr>
          <p:nvPr/>
        </p:nvPicPr>
        <p:blipFill>
          <a:blip r:embed="rId3"/>
          <a:stretch>
            <a:fillRect/>
          </a:stretch>
        </p:blipFill>
        <p:spPr>
          <a:xfrm>
            <a:off x="-1" y="302035"/>
            <a:ext cx="12299309" cy="6308971"/>
          </a:xfrm>
          <a:prstGeom prst="rect">
            <a:avLst/>
          </a:prstGeom>
        </p:spPr>
      </p:pic>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6D072EDA-AF09-D481-B742-491B41776F9C}"/>
              </a:ext>
            </a:extLst>
          </p:cNvPr>
          <p:cNvPicPr>
            <a:picLocks noChangeAspect="1"/>
          </p:cNvPicPr>
          <p:nvPr/>
        </p:nvPicPr>
        <p:blipFill>
          <a:blip r:embed="rId3"/>
          <a:stretch>
            <a:fillRect/>
          </a:stretch>
        </p:blipFill>
        <p:spPr>
          <a:xfrm>
            <a:off x="0" y="49351"/>
            <a:ext cx="12039600" cy="6674803"/>
          </a:xfrm>
          <a:prstGeom prst="rect">
            <a:avLst/>
          </a:prstGeom>
        </p:spPr>
      </p:pic>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3216A27A-77F0-679B-C7BD-E03356BFAEA7}"/>
              </a:ext>
            </a:extLst>
          </p:cNvPr>
          <p:cNvPicPr>
            <a:picLocks noChangeAspect="1"/>
          </p:cNvPicPr>
          <p:nvPr/>
        </p:nvPicPr>
        <p:blipFill>
          <a:blip r:embed="rId3"/>
          <a:stretch>
            <a:fillRect/>
          </a:stretch>
        </p:blipFill>
        <p:spPr>
          <a:xfrm>
            <a:off x="224978" y="207817"/>
            <a:ext cx="10456878" cy="642583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ADFB834-C215-D6EC-4C7D-E25323379613}"/>
                  </a:ext>
                </a:extLst>
              </p14:cNvPr>
              <p14:cNvContentPartPr/>
              <p14:nvPr/>
            </p14:nvContentPartPr>
            <p14:xfrm>
              <a:off x="6620901" y="2484395"/>
              <a:ext cx="455400" cy="177120"/>
            </p14:xfrm>
          </p:contentPart>
        </mc:Choice>
        <mc:Fallback xmlns="">
          <p:pic>
            <p:nvPicPr>
              <p:cNvPr id="4" name="Ink 3">
                <a:extLst>
                  <a:ext uri="{FF2B5EF4-FFF2-40B4-BE49-F238E27FC236}">
                    <a16:creationId xmlns:a16="http://schemas.microsoft.com/office/drawing/2014/main" id="{3ADFB834-C215-D6EC-4C7D-E25323379613}"/>
                  </a:ext>
                </a:extLst>
              </p:cNvPr>
              <p:cNvPicPr/>
              <p:nvPr/>
            </p:nvPicPr>
            <p:blipFill>
              <a:blip r:embed="rId5"/>
              <a:stretch>
                <a:fillRect/>
              </a:stretch>
            </p:blipFill>
            <p:spPr>
              <a:xfrm>
                <a:off x="6605409" y="2468915"/>
                <a:ext cx="486024" cy="207720"/>
              </a:xfrm>
              <a:prstGeom prst="rect">
                <a:avLst/>
              </a:prstGeom>
            </p:spPr>
          </p:pic>
        </mc:Fallback>
      </mc:AlternateContent>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562F-C73D-BE78-B40B-A65F1F2D2ED3}"/>
              </a:ext>
            </a:extLst>
          </p:cNvPr>
          <p:cNvSpPr txBox="1"/>
          <p:nvPr/>
        </p:nvSpPr>
        <p:spPr>
          <a:xfrm>
            <a:off x="599089" y="875048"/>
            <a:ext cx="11256579" cy="4821833"/>
          </a:xfrm>
          <a:prstGeom prst="rect">
            <a:avLst/>
          </a:prstGeom>
          <a:noFill/>
        </p:spPr>
        <p:txBody>
          <a:bodyPr wrap="square">
            <a:spAutoFit/>
          </a:bodyPr>
          <a:lstStyle/>
          <a:p>
            <a:pPr algn="l" fontAlgn="ctr">
              <a:spcAft>
                <a:spcPts val="1500"/>
              </a:spcAft>
            </a:pPr>
            <a:r>
              <a:rPr lang="en-US" sz="2600" b="1" i="0">
                <a:solidFill>
                  <a:srgbClr val="001D35"/>
                </a:solidFill>
                <a:effectLst/>
              </a:rPr>
              <a:t>The "L1 norm" calculates </a:t>
            </a:r>
            <a:r>
              <a:rPr lang="en-US" sz="2600" b="0" i="0">
                <a:solidFill>
                  <a:srgbClr val="001D35"/>
                </a:solidFill>
                <a:effectLst/>
              </a:rPr>
              <a:t>the "length" of a vector by summing the absolute values of all its components. </a:t>
            </a:r>
          </a:p>
          <a:p>
            <a:pPr algn="l">
              <a:spcBef>
                <a:spcPts val="750"/>
              </a:spcBef>
              <a:spcAft>
                <a:spcPts val="600"/>
              </a:spcAft>
            </a:pPr>
            <a:endParaRPr lang="en-US" sz="2600" b="1" i="0">
              <a:solidFill>
                <a:srgbClr val="001D35"/>
              </a:solidFill>
              <a:effectLst/>
            </a:endParaRPr>
          </a:p>
          <a:p>
            <a:pPr algn="l">
              <a:spcBef>
                <a:spcPts val="750"/>
              </a:spcBef>
              <a:spcAft>
                <a:spcPts val="600"/>
              </a:spcAft>
            </a:pPr>
            <a:r>
              <a:rPr lang="en-US" sz="2600" i="0">
                <a:solidFill>
                  <a:srgbClr val="001D35"/>
                </a:solidFill>
                <a:effectLst/>
              </a:rPr>
              <a:t>Also known as:</a:t>
            </a:r>
          </a:p>
          <a:p>
            <a:pPr algn="l" fontAlgn="ctr">
              <a:spcBef>
                <a:spcPts val="750"/>
              </a:spcBef>
              <a:spcAft>
                <a:spcPts val="600"/>
              </a:spcAft>
              <a:buFont typeface="Arial" panose="020B0604020202020204" pitchFamily="34" charset="0"/>
              <a:buChar char="•"/>
            </a:pPr>
            <a:r>
              <a:rPr lang="en-US" sz="2600" b="0" i="0">
                <a:solidFill>
                  <a:srgbClr val="001D35"/>
                </a:solidFill>
                <a:effectLst/>
              </a:rPr>
              <a:t>"Manhattan distance" or "taxicab norm" because it represents the distance traveled in a city grid by only moving along axes. </a:t>
            </a:r>
          </a:p>
          <a:p>
            <a:pPr algn="l">
              <a:spcBef>
                <a:spcPts val="750"/>
              </a:spcBef>
              <a:spcAft>
                <a:spcPts val="1500"/>
              </a:spcAft>
            </a:pPr>
            <a:r>
              <a:rPr lang="en-US" sz="2600" i="0">
                <a:solidFill>
                  <a:srgbClr val="001D35"/>
                </a:solidFill>
                <a:effectLst/>
                <a:highlight>
                  <a:srgbClr val="FFFF00"/>
                </a:highlight>
              </a:rPr>
              <a:t>Applications:</a:t>
            </a:r>
          </a:p>
          <a:p>
            <a:pPr algn="l">
              <a:spcBef>
                <a:spcPts val="750"/>
              </a:spcBef>
              <a:spcAft>
                <a:spcPts val="1500"/>
              </a:spcAft>
              <a:buFont typeface="Arial" panose="020B0604020202020204" pitchFamily="34" charset="0"/>
              <a:buChar char="•"/>
            </a:pPr>
            <a:r>
              <a:rPr lang="en-US" sz="2600" b="0" i="0">
                <a:solidFill>
                  <a:srgbClr val="001D35"/>
                </a:solidFill>
                <a:effectLst/>
                <a:highlight>
                  <a:srgbClr val="FFFF00"/>
                </a:highlight>
              </a:rPr>
              <a:t>Feature selection in machine learning, where it encourages sparse solutions by prioritizing variables with larger absolute values.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D50DC2D3-7334-036A-6D4B-B452095BDDA0}"/>
                  </a:ext>
                </a:extLst>
              </p14:cNvPr>
              <p14:cNvContentPartPr/>
              <p14:nvPr/>
            </p14:nvContentPartPr>
            <p14:xfrm>
              <a:off x="6142821" y="1862315"/>
              <a:ext cx="556920" cy="380160"/>
            </p14:xfrm>
          </p:contentPart>
        </mc:Choice>
        <mc:Fallback xmlns="">
          <p:pic>
            <p:nvPicPr>
              <p:cNvPr id="13" name="Ink 12">
                <a:extLst>
                  <a:ext uri="{FF2B5EF4-FFF2-40B4-BE49-F238E27FC236}">
                    <a16:creationId xmlns:a16="http://schemas.microsoft.com/office/drawing/2014/main" id="{D50DC2D3-7334-036A-6D4B-B452095BDDA0}"/>
                  </a:ext>
                </a:extLst>
              </p:cNvPr>
              <p:cNvPicPr/>
              <p:nvPr/>
            </p:nvPicPr>
            <p:blipFill>
              <a:blip r:embed="rId4"/>
              <a:stretch>
                <a:fillRect/>
              </a:stretch>
            </p:blipFill>
            <p:spPr>
              <a:xfrm>
                <a:off x="6127341" y="1846835"/>
                <a:ext cx="5875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A171492-F81E-EA18-C77A-EFA2CBE8B260}"/>
                  </a:ext>
                </a:extLst>
              </p14:cNvPr>
              <p14:cNvContentPartPr/>
              <p14:nvPr/>
            </p14:nvContentPartPr>
            <p14:xfrm>
              <a:off x="4880661" y="1614995"/>
              <a:ext cx="870480" cy="1207800"/>
            </p14:xfrm>
          </p:contentPart>
        </mc:Choice>
        <mc:Fallback xmlns="">
          <p:pic>
            <p:nvPicPr>
              <p:cNvPr id="14" name="Ink 13">
                <a:extLst>
                  <a:ext uri="{FF2B5EF4-FFF2-40B4-BE49-F238E27FC236}">
                    <a16:creationId xmlns:a16="http://schemas.microsoft.com/office/drawing/2014/main" id="{FA171492-F81E-EA18-C77A-EFA2CBE8B260}"/>
                  </a:ext>
                </a:extLst>
              </p:cNvPr>
              <p:cNvPicPr/>
              <p:nvPr/>
            </p:nvPicPr>
            <p:blipFill>
              <a:blip r:embed="rId6"/>
              <a:stretch>
                <a:fillRect/>
              </a:stretch>
            </p:blipFill>
            <p:spPr>
              <a:xfrm>
                <a:off x="4865187" y="1599515"/>
                <a:ext cx="901067" cy="123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E0CB527-9BFB-C385-8672-316E2B660219}"/>
                  </a:ext>
                </a:extLst>
              </p14:cNvPr>
              <p14:cNvContentPartPr/>
              <p14:nvPr/>
            </p14:nvContentPartPr>
            <p14:xfrm>
              <a:off x="5029701" y="1897235"/>
              <a:ext cx="94320" cy="8280"/>
            </p14:xfrm>
          </p:contentPart>
        </mc:Choice>
        <mc:Fallback xmlns="">
          <p:pic>
            <p:nvPicPr>
              <p:cNvPr id="16" name="Ink 15">
                <a:extLst>
                  <a:ext uri="{FF2B5EF4-FFF2-40B4-BE49-F238E27FC236}">
                    <a16:creationId xmlns:a16="http://schemas.microsoft.com/office/drawing/2014/main" id="{FE0CB527-9BFB-C385-8672-316E2B660219}"/>
                  </a:ext>
                </a:extLst>
              </p:cNvPr>
              <p:cNvPicPr/>
              <p:nvPr/>
            </p:nvPicPr>
            <p:blipFill>
              <a:blip r:embed="rId8"/>
              <a:stretch>
                <a:fillRect/>
              </a:stretch>
            </p:blipFill>
            <p:spPr>
              <a:xfrm>
                <a:off x="5014280" y="1881755"/>
                <a:ext cx="124804"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93C16CE5-2AB2-B884-5476-5660D86A4B67}"/>
                  </a:ext>
                </a:extLst>
              </p14:cNvPr>
              <p14:cNvContentPartPr/>
              <p14:nvPr/>
            </p14:nvContentPartPr>
            <p14:xfrm>
              <a:off x="6918981" y="1779515"/>
              <a:ext cx="502200" cy="502200"/>
            </p14:xfrm>
          </p:contentPart>
        </mc:Choice>
        <mc:Fallback xmlns="">
          <p:pic>
            <p:nvPicPr>
              <p:cNvPr id="25" name="Ink 24">
                <a:extLst>
                  <a:ext uri="{FF2B5EF4-FFF2-40B4-BE49-F238E27FC236}">
                    <a16:creationId xmlns:a16="http://schemas.microsoft.com/office/drawing/2014/main" id="{93C16CE5-2AB2-B884-5476-5660D86A4B67}"/>
                  </a:ext>
                </a:extLst>
              </p:cNvPr>
              <p:cNvPicPr/>
              <p:nvPr/>
            </p:nvPicPr>
            <p:blipFill>
              <a:blip r:embed="rId10"/>
              <a:stretch>
                <a:fillRect/>
              </a:stretch>
            </p:blipFill>
            <p:spPr>
              <a:xfrm>
                <a:off x="6903501" y="1764024"/>
                <a:ext cx="532800" cy="5328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8ACFD8A6-DC9E-8090-1667-ED741842E8E6}"/>
                  </a:ext>
                </a:extLst>
              </p14:cNvPr>
              <p14:cNvContentPartPr/>
              <p14:nvPr/>
            </p14:nvContentPartPr>
            <p14:xfrm>
              <a:off x="7628901" y="1587995"/>
              <a:ext cx="819000" cy="615240"/>
            </p14:xfrm>
          </p:contentPart>
        </mc:Choice>
        <mc:Fallback xmlns="">
          <p:pic>
            <p:nvPicPr>
              <p:cNvPr id="35" name="Ink 34">
                <a:extLst>
                  <a:ext uri="{FF2B5EF4-FFF2-40B4-BE49-F238E27FC236}">
                    <a16:creationId xmlns:a16="http://schemas.microsoft.com/office/drawing/2014/main" id="{8ACFD8A6-DC9E-8090-1667-ED741842E8E6}"/>
                  </a:ext>
                </a:extLst>
              </p:cNvPr>
              <p:cNvPicPr/>
              <p:nvPr/>
            </p:nvPicPr>
            <p:blipFill>
              <a:blip r:embed="rId12"/>
              <a:stretch>
                <a:fillRect/>
              </a:stretch>
            </p:blipFill>
            <p:spPr>
              <a:xfrm>
                <a:off x="7613428" y="1572524"/>
                <a:ext cx="849587" cy="645822"/>
              </a:xfrm>
              <a:prstGeom prst="rect">
                <a:avLst/>
              </a:prstGeom>
            </p:spPr>
          </p:pic>
        </mc:Fallback>
      </mc:AlternateContent>
    </p:spTree>
    <p:extLst>
      <p:ext uri="{BB962C8B-B14F-4D97-AF65-F5344CB8AC3E}">
        <p14:creationId xmlns:p14="http://schemas.microsoft.com/office/powerpoint/2010/main" val="264265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C70C01-B1C9-085A-8D03-B665994F5DFC}"/>
              </a:ext>
            </a:extLst>
          </p:cNvPr>
          <p:cNvSpPr txBox="1"/>
          <p:nvPr/>
        </p:nvSpPr>
        <p:spPr>
          <a:xfrm>
            <a:off x="620109" y="683172"/>
            <a:ext cx="10457793" cy="4893647"/>
          </a:xfrm>
          <a:prstGeom prst="rect">
            <a:avLst/>
          </a:prstGeom>
          <a:noFill/>
        </p:spPr>
        <p:txBody>
          <a:bodyPr wrap="square">
            <a:spAutoFit/>
          </a:bodyPr>
          <a:lstStyle/>
          <a:p>
            <a:r>
              <a:rPr lang="en-US" sz="2600" b="1"/>
              <a:t>The "L2 norm" calculates </a:t>
            </a:r>
            <a:r>
              <a:rPr lang="en-US" sz="2600"/>
              <a:t>the "length" of a vector by taking the square root of the sum of the squares of all its components.</a:t>
            </a:r>
          </a:p>
          <a:p>
            <a:endParaRPr lang="en-US" sz="2600"/>
          </a:p>
          <a:p>
            <a:r>
              <a:rPr lang="en-US" sz="2600"/>
              <a:t>Also known as:</a:t>
            </a:r>
          </a:p>
          <a:p>
            <a:pPr>
              <a:buFont typeface="Arial" panose="020B0604020202020204" pitchFamily="34" charset="0"/>
              <a:buChar char="•"/>
            </a:pPr>
            <a:r>
              <a:rPr lang="en-US" sz="2600"/>
              <a:t>Euclidean norm because it represents the straight-line (Euclidean) distance between two points in space.</a:t>
            </a:r>
          </a:p>
          <a:p>
            <a:pPr>
              <a:buFont typeface="Arial" panose="020B0604020202020204" pitchFamily="34" charset="0"/>
              <a:buChar char="•"/>
            </a:pPr>
            <a:endParaRPr lang="en-US" sz="2600"/>
          </a:p>
          <a:p>
            <a:r>
              <a:rPr lang="en-US" sz="2600">
                <a:highlight>
                  <a:srgbClr val="FFFF00"/>
                </a:highlight>
              </a:rPr>
              <a:t>Applications:</a:t>
            </a:r>
          </a:p>
          <a:p>
            <a:pPr>
              <a:buFont typeface="Arial" panose="020B0604020202020204" pitchFamily="34" charset="0"/>
              <a:buChar char="•"/>
            </a:pPr>
            <a:r>
              <a:rPr lang="en-US" sz="2600">
                <a:highlight>
                  <a:srgbClr val="FFFF00"/>
                </a:highlight>
              </a:rPr>
              <a:t>Common in machine learning for regularization (e.g., Ridge regression) because it penalizes large weights smoothly, leading to models that generalize better by discouraging extreme values while retaining all features.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C27412C5-16D8-4C00-6A0B-9ED1CF397728}"/>
                  </a:ext>
                </a:extLst>
              </p14:cNvPr>
              <p14:cNvContentPartPr/>
              <p14:nvPr/>
            </p14:nvContentPartPr>
            <p14:xfrm>
              <a:off x="6769941" y="1623635"/>
              <a:ext cx="745200" cy="344520"/>
            </p14:xfrm>
          </p:contentPart>
        </mc:Choice>
        <mc:Fallback xmlns="">
          <p:pic>
            <p:nvPicPr>
              <p:cNvPr id="14" name="Ink 13">
                <a:extLst>
                  <a:ext uri="{FF2B5EF4-FFF2-40B4-BE49-F238E27FC236}">
                    <a16:creationId xmlns:a16="http://schemas.microsoft.com/office/drawing/2014/main" id="{C27412C5-16D8-4C00-6A0B-9ED1CF397728}"/>
                  </a:ext>
                </a:extLst>
              </p:cNvPr>
              <p:cNvPicPr/>
              <p:nvPr/>
            </p:nvPicPr>
            <p:blipFill>
              <a:blip r:embed="rId4"/>
              <a:stretch>
                <a:fillRect/>
              </a:stretch>
            </p:blipFill>
            <p:spPr>
              <a:xfrm>
                <a:off x="6754454" y="1608155"/>
                <a:ext cx="775815"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7E0E2182-1A9A-74BA-FB06-0C762D1708FC}"/>
                  </a:ext>
                </a:extLst>
              </p14:cNvPr>
              <p14:cNvContentPartPr/>
              <p14:nvPr/>
            </p14:nvContentPartPr>
            <p14:xfrm>
              <a:off x="5264781" y="1575755"/>
              <a:ext cx="1074240" cy="807120"/>
            </p14:xfrm>
          </p:contentPart>
        </mc:Choice>
        <mc:Fallback xmlns="">
          <p:pic>
            <p:nvPicPr>
              <p:cNvPr id="15" name="Ink 14">
                <a:extLst>
                  <a:ext uri="{FF2B5EF4-FFF2-40B4-BE49-F238E27FC236}">
                    <a16:creationId xmlns:a16="http://schemas.microsoft.com/office/drawing/2014/main" id="{7E0E2182-1A9A-74BA-FB06-0C762D1708FC}"/>
                  </a:ext>
                </a:extLst>
              </p:cNvPr>
              <p:cNvPicPr/>
              <p:nvPr/>
            </p:nvPicPr>
            <p:blipFill>
              <a:blip r:embed="rId6"/>
              <a:stretch>
                <a:fillRect/>
              </a:stretch>
            </p:blipFill>
            <p:spPr>
              <a:xfrm>
                <a:off x="5249301" y="1560275"/>
                <a:ext cx="1104840" cy="83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0AFBCE09-974B-C51B-7146-B50E5E4BA5A7}"/>
                  </a:ext>
                </a:extLst>
              </p14:cNvPr>
              <p14:cNvContentPartPr/>
              <p14:nvPr/>
            </p14:nvContentPartPr>
            <p14:xfrm>
              <a:off x="8040021" y="1795355"/>
              <a:ext cx="188640" cy="31680"/>
            </p14:xfrm>
          </p:contentPart>
        </mc:Choice>
        <mc:Fallback xmlns="">
          <p:pic>
            <p:nvPicPr>
              <p:cNvPr id="16" name="Ink 15">
                <a:extLst>
                  <a:ext uri="{FF2B5EF4-FFF2-40B4-BE49-F238E27FC236}">
                    <a16:creationId xmlns:a16="http://schemas.microsoft.com/office/drawing/2014/main" id="{0AFBCE09-974B-C51B-7146-B50E5E4BA5A7}"/>
                  </a:ext>
                </a:extLst>
              </p:cNvPr>
              <p:cNvPicPr/>
              <p:nvPr/>
            </p:nvPicPr>
            <p:blipFill>
              <a:blip r:embed="rId8"/>
              <a:stretch>
                <a:fillRect/>
              </a:stretch>
            </p:blipFill>
            <p:spPr>
              <a:xfrm>
                <a:off x="8024541" y="177987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9BB987D-E2F3-11C4-9374-AF6D408388B6}"/>
                  </a:ext>
                </a:extLst>
              </p14:cNvPr>
              <p14:cNvContentPartPr/>
              <p14:nvPr/>
            </p14:nvContentPartPr>
            <p14:xfrm>
              <a:off x="8290941" y="1646315"/>
              <a:ext cx="8280" cy="282600"/>
            </p14:xfrm>
          </p:contentPart>
        </mc:Choice>
        <mc:Fallback xmlns="">
          <p:pic>
            <p:nvPicPr>
              <p:cNvPr id="17" name="Ink 16">
                <a:extLst>
                  <a:ext uri="{FF2B5EF4-FFF2-40B4-BE49-F238E27FC236}">
                    <a16:creationId xmlns:a16="http://schemas.microsoft.com/office/drawing/2014/main" id="{E9BB987D-E2F3-11C4-9374-AF6D408388B6}"/>
                  </a:ext>
                </a:extLst>
              </p:cNvPr>
              <p:cNvPicPr/>
              <p:nvPr/>
            </p:nvPicPr>
            <p:blipFill>
              <a:blip r:embed="rId10"/>
              <a:stretch>
                <a:fillRect/>
              </a:stretch>
            </p:blipFill>
            <p:spPr>
              <a:xfrm>
                <a:off x="8275461" y="1630835"/>
                <a:ext cx="38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24076528-30E0-100C-EC78-83A0451025F4}"/>
                  </a:ext>
                </a:extLst>
              </p14:cNvPr>
              <p14:cNvContentPartPr/>
              <p14:nvPr/>
            </p14:nvContentPartPr>
            <p14:xfrm>
              <a:off x="7985301" y="1599155"/>
              <a:ext cx="243360" cy="407880"/>
            </p14:xfrm>
          </p:contentPart>
        </mc:Choice>
        <mc:Fallback xmlns="">
          <p:pic>
            <p:nvPicPr>
              <p:cNvPr id="18" name="Ink 17">
                <a:extLst>
                  <a:ext uri="{FF2B5EF4-FFF2-40B4-BE49-F238E27FC236}">
                    <a16:creationId xmlns:a16="http://schemas.microsoft.com/office/drawing/2014/main" id="{24076528-30E0-100C-EC78-83A0451025F4}"/>
                  </a:ext>
                </a:extLst>
              </p:cNvPr>
              <p:cNvPicPr/>
              <p:nvPr/>
            </p:nvPicPr>
            <p:blipFill>
              <a:blip r:embed="rId12"/>
              <a:stretch>
                <a:fillRect/>
              </a:stretch>
            </p:blipFill>
            <p:spPr>
              <a:xfrm>
                <a:off x="7969821" y="1583675"/>
                <a:ext cx="2739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47FE313-3FD1-EDB2-BD17-DB14D00AF43C}"/>
                  </a:ext>
                </a:extLst>
              </p14:cNvPr>
              <p14:cNvContentPartPr/>
              <p14:nvPr/>
            </p14:nvContentPartPr>
            <p14:xfrm>
              <a:off x="8455461" y="1567835"/>
              <a:ext cx="39600" cy="368640"/>
            </p14:xfrm>
          </p:contentPart>
        </mc:Choice>
        <mc:Fallback xmlns="">
          <p:pic>
            <p:nvPicPr>
              <p:cNvPr id="19" name="Ink 18">
                <a:extLst>
                  <a:ext uri="{FF2B5EF4-FFF2-40B4-BE49-F238E27FC236}">
                    <a16:creationId xmlns:a16="http://schemas.microsoft.com/office/drawing/2014/main" id="{C47FE313-3FD1-EDB2-BD17-DB14D00AF43C}"/>
                  </a:ext>
                </a:extLst>
              </p:cNvPr>
              <p:cNvPicPr/>
              <p:nvPr/>
            </p:nvPicPr>
            <p:blipFill>
              <a:blip r:embed="rId14"/>
              <a:stretch>
                <a:fillRect/>
              </a:stretch>
            </p:blipFill>
            <p:spPr>
              <a:xfrm>
                <a:off x="8439981" y="1552355"/>
                <a:ext cx="702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C340715-3F84-FD3B-91FD-B9418A8B7E11}"/>
                  </a:ext>
                </a:extLst>
              </p14:cNvPr>
              <p14:cNvContentPartPr/>
              <p14:nvPr/>
            </p14:nvContentPartPr>
            <p14:xfrm>
              <a:off x="8549421" y="1442555"/>
              <a:ext cx="157320" cy="164880"/>
            </p14:xfrm>
          </p:contentPart>
        </mc:Choice>
        <mc:Fallback xmlns="">
          <p:pic>
            <p:nvPicPr>
              <p:cNvPr id="20" name="Ink 19">
                <a:extLst>
                  <a:ext uri="{FF2B5EF4-FFF2-40B4-BE49-F238E27FC236}">
                    <a16:creationId xmlns:a16="http://schemas.microsoft.com/office/drawing/2014/main" id="{6C340715-3F84-FD3B-91FD-B9418A8B7E11}"/>
                  </a:ext>
                </a:extLst>
              </p:cNvPr>
              <p:cNvPicPr/>
              <p:nvPr/>
            </p:nvPicPr>
            <p:blipFill>
              <a:blip r:embed="rId16"/>
              <a:stretch>
                <a:fillRect/>
              </a:stretch>
            </p:blipFill>
            <p:spPr>
              <a:xfrm>
                <a:off x="8533905" y="1427109"/>
                <a:ext cx="187990" cy="19541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03FC8408-E01A-73B7-83A4-19CC9070D967}"/>
                  </a:ext>
                </a:extLst>
              </p14:cNvPr>
              <p14:cNvContentPartPr/>
              <p14:nvPr/>
            </p14:nvContentPartPr>
            <p14:xfrm>
              <a:off x="8737701" y="1810835"/>
              <a:ext cx="110160" cy="8280"/>
            </p14:xfrm>
          </p:contentPart>
        </mc:Choice>
        <mc:Fallback xmlns="">
          <p:pic>
            <p:nvPicPr>
              <p:cNvPr id="21" name="Ink 20">
                <a:extLst>
                  <a:ext uri="{FF2B5EF4-FFF2-40B4-BE49-F238E27FC236}">
                    <a16:creationId xmlns:a16="http://schemas.microsoft.com/office/drawing/2014/main" id="{03FC8408-E01A-73B7-83A4-19CC9070D967}"/>
                  </a:ext>
                </a:extLst>
              </p:cNvPr>
              <p:cNvPicPr/>
              <p:nvPr/>
            </p:nvPicPr>
            <p:blipFill>
              <a:blip r:embed="rId18"/>
              <a:stretch>
                <a:fillRect/>
              </a:stretch>
            </p:blipFill>
            <p:spPr>
              <a:xfrm>
                <a:off x="8722170" y="1794651"/>
                <a:ext cx="140860" cy="4027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BF84A2D-340C-61C4-E851-FF8793AB0207}"/>
                  </a:ext>
                </a:extLst>
              </p14:cNvPr>
              <p14:cNvContentPartPr/>
              <p14:nvPr/>
            </p14:nvContentPartPr>
            <p14:xfrm>
              <a:off x="8831661" y="1630475"/>
              <a:ext cx="23760" cy="337320"/>
            </p14:xfrm>
          </p:contentPart>
        </mc:Choice>
        <mc:Fallback xmlns="">
          <p:pic>
            <p:nvPicPr>
              <p:cNvPr id="22" name="Ink 21">
                <a:extLst>
                  <a:ext uri="{FF2B5EF4-FFF2-40B4-BE49-F238E27FC236}">
                    <a16:creationId xmlns:a16="http://schemas.microsoft.com/office/drawing/2014/main" id="{7BF84A2D-340C-61C4-E851-FF8793AB0207}"/>
                  </a:ext>
                </a:extLst>
              </p:cNvPr>
              <p:cNvPicPr/>
              <p:nvPr/>
            </p:nvPicPr>
            <p:blipFill>
              <a:blip r:embed="rId20"/>
              <a:stretch>
                <a:fillRect/>
              </a:stretch>
            </p:blipFill>
            <p:spPr>
              <a:xfrm>
                <a:off x="8816181" y="1614995"/>
                <a:ext cx="543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0925FC9-1687-DE32-3AA6-9AF465A39273}"/>
                  </a:ext>
                </a:extLst>
              </p14:cNvPr>
              <p14:cNvContentPartPr/>
              <p14:nvPr/>
            </p14:nvContentPartPr>
            <p14:xfrm>
              <a:off x="9149901" y="1630475"/>
              <a:ext cx="184320" cy="239040"/>
            </p14:xfrm>
          </p:contentPart>
        </mc:Choice>
        <mc:Fallback xmlns="">
          <p:pic>
            <p:nvPicPr>
              <p:cNvPr id="23" name="Ink 22">
                <a:extLst>
                  <a:ext uri="{FF2B5EF4-FFF2-40B4-BE49-F238E27FC236}">
                    <a16:creationId xmlns:a16="http://schemas.microsoft.com/office/drawing/2014/main" id="{70925FC9-1687-DE32-3AA6-9AF465A39273}"/>
                  </a:ext>
                </a:extLst>
              </p:cNvPr>
              <p:cNvPicPr/>
              <p:nvPr/>
            </p:nvPicPr>
            <p:blipFill>
              <a:blip r:embed="rId22"/>
              <a:stretch>
                <a:fillRect/>
              </a:stretch>
            </p:blipFill>
            <p:spPr>
              <a:xfrm>
                <a:off x="9134421" y="1614995"/>
                <a:ext cx="214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B75B89D5-60A4-ED16-84DA-73A45420BB94}"/>
                  </a:ext>
                </a:extLst>
              </p14:cNvPr>
              <p14:cNvContentPartPr/>
              <p14:nvPr/>
            </p14:nvContentPartPr>
            <p14:xfrm>
              <a:off x="8972781" y="1552355"/>
              <a:ext cx="196200" cy="392400"/>
            </p14:xfrm>
          </p:contentPart>
        </mc:Choice>
        <mc:Fallback xmlns="">
          <p:pic>
            <p:nvPicPr>
              <p:cNvPr id="24" name="Ink 23">
                <a:extLst>
                  <a:ext uri="{FF2B5EF4-FFF2-40B4-BE49-F238E27FC236}">
                    <a16:creationId xmlns:a16="http://schemas.microsoft.com/office/drawing/2014/main" id="{B75B89D5-60A4-ED16-84DA-73A45420BB94}"/>
                  </a:ext>
                </a:extLst>
              </p:cNvPr>
              <p:cNvPicPr/>
              <p:nvPr/>
            </p:nvPicPr>
            <p:blipFill>
              <a:blip r:embed="rId24"/>
              <a:stretch>
                <a:fillRect/>
              </a:stretch>
            </p:blipFill>
            <p:spPr>
              <a:xfrm>
                <a:off x="8957301" y="1536875"/>
                <a:ext cx="2268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93B5310F-EA7B-0F5F-BAA6-01F8BEB0FA79}"/>
                  </a:ext>
                </a:extLst>
              </p14:cNvPr>
              <p14:cNvContentPartPr/>
              <p14:nvPr/>
            </p14:nvContentPartPr>
            <p14:xfrm>
              <a:off x="9333501" y="1575755"/>
              <a:ext cx="55080" cy="423720"/>
            </p14:xfrm>
          </p:contentPart>
        </mc:Choice>
        <mc:Fallback xmlns="">
          <p:pic>
            <p:nvPicPr>
              <p:cNvPr id="25" name="Ink 24">
                <a:extLst>
                  <a:ext uri="{FF2B5EF4-FFF2-40B4-BE49-F238E27FC236}">
                    <a16:creationId xmlns:a16="http://schemas.microsoft.com/office/drawing/2014/main" id="{93B5310F-EA7B-0F5F-BAA6-01F8BEB0FA79}"/>
                  </a:ext>
                </a:extLst>
              </p:cNvPr>
              <p:cNvPicPr/>
              <p:nvPr/>
            </p:nvPicPr>
            <p:blipFill>
              <a:blip r:embed="rId26"/>
              <a:stretch>
                <a:fillRect/>
              </a:stretch>
            </p:blipFill>
            <p:spPr>
              <a:xfrm>
                <a:off x="9318021" y="1560275"/>
                <a:ext cx="856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0655A15-31DA-5938-F75B-EC0337BCF0A8}"/>
                  </a:ext>
                </a:extLst>
              </p14:cNvPr>
              <p14:cNvContentPartPr/>
              <p14:nvPr/>
            </p14:nvContentPartPr>
            <p14:xfrm>
              <a:off x="9435381" y="1403315"/>
              <a:ext cx="141480" cy="259200"/>
            </p14:xfrm>
          </p:contentPart>
        </mc:Choice>
        <mc:Fallback xmlns="">
          <p:pic>
            <p:nvPicPr>
              <p:cNvPr id="26" name="Ink 25">
                <a:extLst>
                  <a:ext uri="{FF2B5EF4-FFF2-40B4-BE49-F238E27FC236}">
                    <a16:creationId xmlns:a16="http://schemas.microsoft.com/office/drawing/2014/main" id="{A0655A15-31DA-5938-F75B-EC0337BCF0A8}"/>
                  </a:ext>
                </a:extLst>
              </p:cNvPr>
              <p:cNvPicPr/>
              <p:nvPr/>
            </p:nvPicPr>
            <p:blipFill>
              <a:blip r:embed="rId28"/>
              <a:stretch>
                <a:fillRect/>
              </a:stretch>
            </p:blipFill>
            <p:spPr>
              <a:xfrm>
                <a:off x="9419901" y="1387835"/>
                <a:ext cx="172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49421C4-9BA5-3B35-CBBD-AEC623056AA2}"/>
                  </a:ext>
                </a:extLst>
              </p14:cNvPr>
              <p14:cNvContentPartPr/>
              <p14:nvPr/>
            </p14:nvContentPartPr>
            <p14:xfrm>
              <a:off x="7698381" y="1451915"/>
              <a:ext cx="248040" cy="664920"/>
            </p14:xfrm>
          </p:contentPart>
        </mc:Choice>
        <mc:Fallback xmlns="">
          <p:pic>
            <p:nvPicPr>
              <p:cNvPr id="27" name="Ink 26">
                <a:extLst>
                  <a:ext uri="{FF2B5EF4-FFF2-40B4-BE49-F238E27FC236}">
                    <a16:creationId xmlns:a16="http://schemas.microsoft.com/office/drawing/2014/main" id="{449421C4-9BA5-3B35-CBBD-AEC623056AA2}"/>
                  </a:ext>
                </a:extLst>
              </p:cNvPr>
              <p:cNvPicPr/>
              <p:nvPr/>
            </p:nvPicPr>
            <p:blipFill>
              <a:blip r:embed="rId30"/>
              <a:stretch>
                <a:fillRect/>
              </a:stretch>
            </p:blipFill>
            <p:spPr>
              <a:xfrm>
                <a:off x="7682901" y="1436435"/>
                <a:ext cx="2786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0C36CB9-E2C8-D37A-890A-CB99072F68EF}"/>
                  </a:ext>
                </a:extLst>
              </p14:cNvPr>
              <p14:cNvContentPartPr/>
              <p14:nvPr/>
            </p14:nvContentPartPr>
            <p14:xfrm>
              <a:off x="9577581" y="1348235"/>
              <a:ext cx="187920" cy="726840"/>
            </p14:xfrm>
          </p:contentPart>
        </mc:Choice>
        <mc:Fallback xmlns="">
          <p:pic>
            <p:nvPicPr>
              <p:cNvPr id="28" name="Ink 27">
                <a:extLst>
                  <a:ext uri="{FF2B5EF4-FFF2-40B4-BE49-F238E27FC236}">
                    <a16:creationId xmlns:a16="http://schemas.microsoft.com/office/drawing/2014/main" id="{00C36CB9-E2C8-D37A-890A-CB99072F68EF}"/>
                  </a:ext>
                </a:extLst>
              </p:cNvPr>
              <p:cNvPicPr/>
              <p:nvPr/>
            </p:nvPicPr>
            <p:blipFill>
              <a:blip r:embed="rId32"/>
              <a:stretch>
                <a:fillRect/>
              </a:stretch>
            </p:blipFill>
            <p:spPr>
              <a:xfrm>
                <a:off x="9562101" y="1332755"/>
                <a:ext cx="21852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D6CA27A-0B03-4893-4037-07C6908CA1D1}"/>
                  </a:ext>
                </a:extLst>
              </p14:cNvPr>
              <p14:cNvContentPartPr/>
              <p14:nvPr/>
            </p14:nvContentPartPr>
            <p14:xfrm>
              <a:off x="9897981" y="1243115"/>
              <a:ext cx="23760" cy="184320"/>
            </p14:xfrm>
          </p:contentPart>
        </mc:Choice>
        <mc:Fallback xmlns="">
          <p:pic>
            <p:nvPicPr>
              <p:cNvPr id="29" name="Ink 28">
                <a:extLst>
                  <a:ext uri="{FF2B5EF4-FFF2-40B4-BE49-F238E27FC236}">
                    <a16:creationId xmlns:a16="http://schemas.microsoft.com/office/drawing/2014/main" id="{FD6CA27A-0B03-4893-4037-07C6908CA1D1}"/>
                  </a:ext>
                </a:extLst>
              </p:cNvPr>
              <p:cNvPicPr/>
              <p:nvPr/>
            </p:nvPicPr>
            <p:blipFill>
              <a:blip r:embed="rId34"/>
              <a:stretch>
                <a:fillRect/>
              </a:stretch>
            </p:blipFill>
            <p:spPr>
              <a:xfrm>
                <a:off x="9882501" y="1227635"/>
                <a:ext cx="54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19F37B47-F1A1-621D-60B9-3E95D4C33B3B}"/>
                  </a:ext>
                </a:extLst>
              </p14:cNvPr>
              <p14:cNvContentPartPr/>
              <p14:nvPr/>
            </p14:nvContentPartPr>
            <p14:xfrm>
              <a:off x="9952701" y="1222955"/>
              <a:ext cx="55080" cy="392400"/>
            </p14:xfrm>
          </p:contentPart>
        </mc:Choice>
        <mc:Fallback xmlns="">
          <p:pic>
            <p:nvPicPr>
              <p:cNvPr id="30" name="Ink 29">
                <a:extLst>
                  <a:ext uri="{FF2B5EF4-FFF2-40B4-BE49-F238E27FC236}">
                    <a16:creationId xmlns:a16="http://schemas.microsoft.com/office/drawing/2014/main" id="{19F37B47-F1A1-621D-60B9-3E95D4C33B3B}"/>
                  </a:ext>
                </a:extLst>
              </p:cNvPr>
              <p:cNvPicPr/>
              <p:nvPr/>
            </p:nvPicPr>
            <p:blipFill>
              <a:blip r:embed="rId36"/>
              <a:stretch>
                <a:fillRect/>
              </a:stretch>
            </p:blipFill>
            <p:spPr>
              <a:xfrm>
                <a:off x="9937221" y="1207475"/>
                <a:ext cx="856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574292FB-AE37-4A2A-56BA-112689F05296}"/>
                  </a:ext>
                </a:extLst>
              </p14:cNvPr>
              <p14:cNvContentPartPr/>
              <p14:nvPr/>
            </p14:nvContentPartPr>
            <p14:xfrm>
              <a:off x="10093821" y="1426715"/>
              <a:ext cx="78840" cy="131760"/>
            </p14:xfrm>
          </p:contentPart>
        </mc:Choice>
        <mc:Fallback xmlns="">
          <p:pic>
            <p:nvPicPr>
              <p:cNvPr id="31" name="Ink 30">
                <a:extLst>
                  <a:ext uri="{FF2B5EF4-FFF2-40B4-BE49-F238E27FC236}">
                    <a16:creationId xmlns:a16="http://schemas.microsoft.com/office/drawing/2014/main" id="{574292FB-AE37-4A2A-56BA-112689F05296}"/>
                  </a:ext>
                </a:extLst>
              </p:cNvPr>
              <p:cNvPicPr/>
              <p:nvPr/>
            </p:nvPicPr>
            <p:blipFill>
              <a:blip r:embed="rId38"/>
              <a:stretch>
                <a:fillRect/>
              </a:stretch>
            </p:blipFill>
            <p:spPr>
              <a:xfrm>
                <a:off x="10078341" y="1411235"/>
                <a:ext cx="109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B966D599-263A-839C-4CBD-46C832CFF833}"/>
                  </a:ext>
                </a:extLst>
              </p14:cNvPr>
              <p14:cNvContentPartPr/>
              <p14:nvPr/>
            </p14:nvContentPartPr>
            <p14:xfrm>
              <a:off x="10129821" y="1857995"/>
              <a:ext cx="121320" cy="8280"/>
            </p14:xfrm>
          </p:contentPart>
        </mc:Choice>
        <mc:Fallback xmlns="">
          <p:pic>
            <p:nvPicPr>
              <p:cNvPr id="32" name="Ink 31">
                <a:extLst>
                  <a:ext uri="{FF2B5EF4-FFF2-40B4-BE49-F238E27FC236}">
                    <a16:creationId xmlns:a16="http://schemas.microsoft.com/office/drawing/2014/main" id="{B966D599-263A-839C-4CBD-46C832CFF833}"/>
                  </a:ext>
                </a:extLst>
              </p:cNvPr>
              <p:cNvPicPr/>
              <p:nvPr/>
            </p:nvPicPr>
            <p:blipFill>
              <a:blip r:embed="rId40"/>
              <a:stretch>
                <a:fillRect/>
              </a:stretch>
            </p:blipFill>
            <p:spPr>
              <a:xfrm>
                <a:off x="10114341" y="1842515"/>
                <a:ext cx="151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6491E2A4-ABB7-3BE6-2064-73600530D014}"/>
                  </a:ext>
                </a:extLst>
              </p14:cNvPr>
              <p14:cNvContentPartPr/>
              <p14:nvPr/>
            </p14:nvContentPartPr>
            <p14:xfrm>
              <a:off x="10093821" y="1787435"/>
              <a:ext cx="243360" cy="23760"/>
            </p14:xfrm>
          </p:contentPart>
        </mc:Choice>
        <mc:Fallback xmlns="">
          <p:pic>
            <p:nvPicPr>
              <p:cNvPr id="33" name="Ink 32">
                <a:extLst>
                  <a:ext uri="{FF2B5EF4-FFF2-40B4-BE49-F238E27FC236}">
                    <a16:creationId xmlns:a16="http://schemas.microsoft.com/office/drawing/2014/main" id="{6491E2A4-ABB7-3BE6-2064-73600530D014}"/>
                  </a:ext>
                </a:extLst>
              </p:cNvPr>
              <p:cNvPicPr/>
              <p:nvPr/>
            </p:nvPicPr>
            <p:blipFill>
              <a:blip r:embed="rId42"/>
              <a:stretch>
                <a:fillRect/>
              </a:stretch>
            </p:blipFill>
            <p:spPr>
              <a:xfrm>
                <a:off x="10078341" y="1772186"/>
                <a:ext cx="27396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9ACDA6EE-A6A6-1E50-69EE-BC90A3EB0520}"/>
                  </a:ext>
                </a:extLst>
              </p14:cNvPr>
              <p14:cNvContentPartPr/>
              <p14:nvPr/>
            </p14:nvContentPartPr>
            <p14:xfrm>
              <a:off x="10462461" y="2093075"/>
              <a:ext cx="164880" cy="531720"/>
            </p14:xfrm>
          </p:contentPart>
        </mc:Choice>
        <mc:Fallback xmlns="">
          <p:pic>
            <p:nvPicPr>
              <p:cNvPr id="39" name="Ink 38">
                <a:extLst>
                  <a:ext uri="{FF2B5EF4-FFF2-40B4-BE49-F238E27FC236}">
                    <a16:creationId xmlns:a16="http://schemas.microsoft.com/office/drawing/2014/main" id="{9ACDA6EE-A6A6-1E50-69EE-BC90A3EB0520}"/>
                  </a:ext>
                </a:extLst>
              </p:cNvPr>
              <p:cNvPicPr/>
              <p:nvPr/>
            </p:nvPicPr>
            <p:blipFill>
              <a:blip r:embed="rId44"/>
              <a:stretch>
                <a:fillRect/>
              </a:stretch>
            </p:blipFill>
            <p:spPr>
              <a:xfrm>
                <a:off x="10447015" y="2077595"/>
                <a:ext cx="195413"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1072939B-12ED-35DD-5AD5-68824E36097C}"/>
                  </a:ext>
                </a:extLst>
              </p14:cNvPr>
              <p14:cNvContentPartPr/>
              <p14:nvPr/>
            </p14:nvContentPartPr>
            <p14:xfrm>
              <a:off x="9325581" y="2876795"/>
              <a:ext cx="2038680" cy="744480"/>
            </p14:xfrm>
          </p:contentPart>
        </mc:Choice>
        <mc:Fallback xmlns="">
          <p:pic>
            <p:nvPicPr>
              <p:cNvPr id="63" name="Ink 62">
                <a:extLst>
                  <a:ext uri="{FF2B5EF4-FFF2-40B4-BE49-F238E27FC236}">
                    <a16:creationId xmlns:a16="http://schemas.microsoft.com/office/drawing/2014/main" id="{1072939B-12ED-35DD-5AD5-68824E36097C}"/>
                  </a:ext>
                </a:extLst>
              </p:cNvPr>
              <p:cNvPicPr/>
              <p:nvPr/>
            </p:nvPicPr>
            <p:blipFill>
              <a:blip r:embed="rId46"/>
              <a:stretch>
                <a:fillRect/>
              </a:stretch>
            </p:blipFill>
            <p:spPr>
              <a:xfrm>
                <a:off x="9305061" y="2861315"/>
                <a:ext cx="2074320" cy="776520"/>
              </a:xfrm>
              <a:prstGeom prst="rect">
                <a:avLst/>
              </a:prstGeom>
            </p:spPr>
          </p:pic>
        </mc:Fallback>
      </mc:AlternateContent>
    </p:spTree>
    <p:extLst>
      <p:ext uri="{BB962C8B-B14F-4D97-AF65-F5344CB8AC3E}">
        <p14:creationId xmlns:p14="http://schemas.microsoft.com/office/powerpoint/2010/main" val="1141608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850D6-E594-B499-FD84-3A861121D6EF}"/>
              </a:ext>
            </a:extLst>
          </p:cNvPr>
          <p:cNvSpPr txBox="1"/>
          <p:nvPr/>
        </p:nvSpPr>
        <p:spPr>
          <a:xfrm>
            <a:off x="788276" y="399393"/>
            <a:ext cx="9879724" cy="5693866"/>
          </a:xfrm>
          <a:prstGeom prst="rect">
            <a:avLst/>
          </a:prstGeom>
          <a:noFill/>
        </p:spPr>
        <p:txBody>
          <a:bodyPr wrap="square">
            <a:spAutoFit/>
          </a:bodyPr>
          <a:lstStyle/>
          <a:p>
            <a:r>
              <a:rPr lang="en-US" sz="2600" b="1"/>
              <a:t>The "L∞ norm" calculates </a:t>
            </a:r>
            <a:r>
              <a:rPr lang="en-US" sz="2600"/>
              <a:t>the "length" of a vector by taking the maximum absolute value of its components.</a:t>
            </a:r>
          </a:p>
          <a:p>
            <a:endParaRPr lang="en-US" sz="2600"/>
          </a:p>
          <a:p>
            <a:endParaRPr lang="en-US" sz="2600"/>
          </a:p>
          <a:p>
            <a:r>
              <a:rPr lang="en-US" sz="2600"/>
              <a:t>Also known as:</a:t>
            </a:r>
          </a:p>
          <a:p>
            <a:pPr>
              <a:buFont typeface="Arial" panose="020B0604020202020204" pitchFamily="34" charset="0"/>
              <a:buChar char="•"/>
            </a:pPr>
            <a:r>
              <a:rPr lang="en-US" sz="2600"/>
              <a:t>Maximum norm or Chebyshev distance because it represents the greatest absolute distance in any single dimension.</a:t>
            </a:r>
          </a:p>
          <a:p>
            <a:pPr>
              <a:buFont typeface="Arial" panose="020B0604020202020204" pitchFamily="34" charset="0"/>
              <a:buChar char="•"/>
            </a:pPr>
            <a:endParaRPr lang="en-US" sz="2600"/>
          </a:p>
          <a:p>
            <a:pPr>
              <a:buFont typeface="Arial" panose="020B0604020202020204" pitchFamily="34" charset="0"/>
              <a:buChar char="•"/>
            </a:pPr>
            <a:endParaRPr lang="en-US" sz="2600"/>
          </a:p>
          <a:p>
            <a:r>
              <a:rPr lang="en-US" sz="2600">
                <a:highlight>
                  <a:srgbClr val="FFFF00"/>
                </a:highlight>
              </a:rPr>
              <a:t>Applications:</a:t>
            </a:r>
          </a:p>
          <a:p>
            <a:pPr>
              <a:buFont typeface="Arial" panose="020B0604020202020204" pitchFamily="34" charset="0"/>
              <a:buChar char="•"/>
            </a:pPr>
            <a:r>
              <a:rPr lang="en-US" sz="2600">
                <a:highlight>
                  <a:srgbClr val="FFFF00"/>
                </a:highlight>
              </a:rPr>
              <a:t>Used in optimization problems to bound the largest error or ensure robustness by controlling the maximum deviation in solutions. It is particularly useful in settings where outliers or extreme values are critical.</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BE76006-7158-57FB-E891-DC70BE92F72B}"/>
                  </a:ext>
                </a:extLst>
              </p14:cNvPr>
              <p14:cNvContentPartPr/>
              <p14:nvPr/>
            </p14:nvContentPartPr>
            <p14:xfrm>
              <a:off x="4959141" y="1411235"/>
              <a:ext cx="556920" cy="509760"/>
            </p14:xfrm>
          </p:contentPart>
        </mc:Choice>
        <mc:Fallback xmlns="">
          <p:pic>
            <p:nvPicPr>
              <p:cNvPr id="5" name="Ink 4">
                <a:extLst>
                  <a:ext uri="{FF2B5EF4-FFF2-40B4-BE49-F238E27FC236}">
                    <a16:creationId xmlns:a16="http://schemas.microsoft.com/office/drawing/2014/main" id="{FBE76006-7158-57FB-E891-DC70BE92F72B}"/>
                  </a:ext>
                </a:extLst>
              </p:cNvPr>
              <p:cNvPicPr/>
              <p:nvPr/>
            </p:nvPicPr>
            <p:blipFill>
              <a:blip r:embed="rId4"/>
              <a:stretch>
                <a:fillRect/>
              </a:stretch>
            </p:blipFill>
            <p:spPr>
              <a:xfrm>
                <a:off x="4943661" y="1395766"/>
                <a:ext cx="587520"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9432A6C-37DF-AAA5-20CD-F5A240347463}"/>
                  </a:ext>
                </a:extLst>
              </p14:cNvPr>
              <p14:cNvContentPartPr/>
              <p14:nvPr/>
            </p14:nvContentPartPr>
            <p14:xfrm>
              <a:off x="3508701" y="1270115"/>
              <a:ext cx="729720" cy="878400"/>
            </p14:xfrm>
          </p:contentPart>
        </mc:Choice>
        <mc:Fallback xmlns="">
          <p:pic>
            <p:nvPicPr>
              <p:cNvPr id="11" name="Ink 10">
                <a:extLst>
                  <a:ext uri="{FF2B5EF4-FFF2-40B4-BE49-F238E27FC236}">
                    <a16:creationId xmlns:a16="http://schemas.microsoft.com/office/drawing/2014/main" id="{29432A6C-37DF-AAA5-20CD-F5A240347463}"/>
                  </a:ext>
                </a:extLst>
              </p:cNvPr>
              <p:cNvPicPr/>
              <p:nvPr/>
            </p:nvPicPr>
            <p:blipFill>
              <a:blip r:embed="rId6"/>
              <a:stretch>
                <a:fillRect/>
              </a:stretch>
            </p:blipFill>
            <p:spPr>
              <a:xfrm>
                <a:off x="3493221" y="1254635"/>
                <a:ext cx="760320" cy="90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4A8965A-8FD8-FDEE-E5D3-1509F73FC0C4}"/>
                  </a:ext>
                </a:extLst>
              </p14:cNvPr>
              <p14:cNvContentPartPr/>
              <p14:nvPr/>
            </p14:nvContentPartPr>
            <p14:xfrm>
              <a:off x="3939981" y="1403315"/>
              <a:ext cx="8280" cy="254880"/>
            </p14:xfrm>
          </p:contentPart>
        </mc:Choice>
        <mc:Fallback xmlns="">
          <p:pic>
            <p:nvPicPr>
              <p:cNvPr id="12" name="Ink 11">
                <a:extLst>
                  <a:ext uri="{FF2B5EF4-FFF2-40B4-BE49-F238E27FC236}">
                    <a16:creationId xmlns:a16="http://schemas.microsoft.com/office/drawing/2014/main" id="{C4A8965A-8FD8-FDEE-E5D3-1509F73FC0C4}"/>
                  </a:ext>
                </a:extLst>
              </p:cNvPr>
              <p:cNvPicPr/>
              <p:nvPr/>
            </p:nvPicPr>
            <p:blipFill>
              <a:blip r:embed="rId8"/>
              <a:stretch>
                <a:fillRect/>
              </a:stretch>
            </p:blipFill>
            <p:spPr>
              <a:xfrm>
                <a:off x="3924501" y="1387835"/>
                <a:ext cx="38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1807C8C-D57A-664A-4D49-3DB82C9AD612}"/>
                  </a:ext>
                </a:extLst>
              </p14:cNvPr>
              <p14:cNvContentPartPr/>
              <p14:nvPr/>
            </p14:nvContentPartPr>
            <p14:xfrm>
              <a:off x="5735301" y="1810835"/>
              <a:ext cx="157320" cy="47520"/>
            </p14:xfrm>
          </p:contentPart>
        </mc:Choice>
        <mc:Fallback xmlns="">
          <p:pic>
            <p:nvPicPr>
              <p:cNvPr id="13" name="Ink 12">
                <a:extLst>
                  <a:ext uri="{FF2B5EF4-FFF2-40B4-BE49-F238E27FC236}">
                    <a16:creationId xmlns:a16="http://schemas.microsoft.com/office/drawing/2014/main" id="{A1807C8C-D57A-664A-4D49-3DB82C9AD612}"/>
                  </a:ext>
                </a:extLst>
              </p:cNvPr>
              <p:cNvPicPr/>
              <p:nvPr/>
            </p:nvPicPr>
            <p:blipFill>
              <a:blip r:embed="rId10"/>
              <a:stretch>
                <a:fillRect/>
              </a:stretch>
            </p:blipFill>
            <p:spPr>
              <a:xfrm>
                <a:off x="5719821" y="1795237"/>
                <a:ext cx="187920" cy="7835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AB2D74-3374-5C13-3E04-7E18E0F21F7B}"/>
                  </a:ext>
                </a:extLst>
              </p14:cNvPr>
              <p14:cNvContentPartPr/>
              <p14:nvPr/>
            </p14:nvContentPartPr>
            <p14:xfrm>
              <a:off x="5723781" y="1708955"/>
              <a:ext cx="239040" cy="8280"/>
            </p14:xfrm>
          </p:contentPart>
        </mc:Choice>
        <mc:Fallback xmlns="">
          <p:pic>
            <p:nvPicPr>
              <p:cNvPr id="14" name="Ink 13">
                <a:extLst>
                  <a:ext uri="{FF2B5EF4-FFF2-40B4-BE49-F238E27FC236}">
                    <a16:creationId xmlns:a16="http://schemas.microsoft.com/office/drawing/2014/main" id="{E4AB2D74-3374-5C13-3E04-7E18E0F21F7B}"/>
                  </a:ext>
                </a:extLst>
              </p:cNvPr>
              <p:cNvPicPr/>
              <p:nvPr/>
            </p:nvPicPr>
            <p:blipFill>
              <a:blip r:embed="rId12"/>
              <a:stretch>
                <a:fillRect/>
              </a:stretch>
            </p:blipFill>
            <p:spPr>
              <a:xfrm>
                <a:off x="5708301" y="1692771"/>
                <a:ext cx="269640" cy="4027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11E9DF80-B657-1BC5-EFBA-ADE19796596D}"/>
                  </a:ext>
                </a:extLst>
              </p14:cNvPr>
              <p14:cNvContentPartPr/>
              <p14:nvPr/>
            </p14:nvContentPartPr>
            <p14:xfrm>
              <a:off x="6393741" y="1567835"/>
              <a:ext cx="815400" cy="279000"/>
            </p14:xfrm>
          </p:contentPart>
        </mc:Choice>
        <mc:Fallback xmlns="">
          <p:pic>
            <p:nvPicPr>
              <p:cNvPr id="19" name="Ink 18">
                <a:extLst>
                  <a:ext uri="{FF2B5EF4-FFF2-40B4-BE49-F238E27FC236}">
                    <a16:creationId xmlns:a16="http://schemas.microsoft.com/office/drawing/2014/main" id="{11E9DF80-B657-1BC5-EFBA-ADE19796596D}"/>
                  </a:ext>
                </a:extLst>
              </p:cNvPr>
              <p:cNvPicPr/>
              <p:nvPr/>
            </p:nvPicPr>
            <p:blipFill>
              <a:blip r:embed="rId14"/>
              <a:stretch>
                <a:fillRect/>
              </a:stretch>
            </p:blipFill>
            <p:spPr>
              <a:xfrm>
                <a:off x="6378268" y="1552355"/>
                <a:ext cx="845986"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B31CEB9-A597-D2EE-0451-F654C3E32A51}"/>
                  </a:ext>
                </a:extLst>
              </p14:cNvPr>
              <p14:cNvContentPartPr/>
              <p14:nvPr/>
            </p14:nvContentPartPr>
            <p14:xfrm>
              <a:off x="7498941" y="1199555"/>
              <a:ext cx="196560" cy="839160"/>
            </p14:xfrm>
          </p:contentPart>
        </mc:Choice>
        <mc:Fallback xmlns="">
          <p:pic>
            <p:nvPicPr>
              <p:cNvPr id="20" name="Ink 19">
                <a:extLst>
                  <a:ext uri="{FF2B5EF4-FFF2-40B4-BE49-F238E27FC236}">
                    <a16:creationId xmlns:a16="http://schemas.microsoft.com/office/drawing/2014/main" id="{5B31CEB9-A597-D2EE-0451-F654C3E32A51}"/>
                  </a:ext>
                </a:extLst>
              </p:cNvPr>
              <p:cNvPicPr/>
              <p:nvPr/>
            </p:nvPicPr>
            <p:blipFill>
              <a:blip r:embed="rId16"/>
              <a:stretch>
                <a:fillRect/>
              </a:stretch>
            </p:blipFill>
            <p:spPr>
              <a:xfrm>
                <a:off x="7483461" y="1184075"/>
                <a:ext cx="22716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C4C8B1B6-CB70-27BF-CB42-BE7309D0038F}"/>
                  </a:ext>
                </a:extLst>
              </p14:cNvPr>
              <p14:cNvContentPartPr/>
              <p14:nvPr/>
            </p14:nvContentPartPr>
            <p14:xfrm>
              <a:off x="9946581" y="1411235"/>
              <a:ext cx="343440" cy="257400"/>
            </p14:xfrm>
          </p:contentPart>
        </mc:Choice>
        <mc:Fallback xmlns="">
          <p:pic>
            <p:nvPicPr>
              <p:cNvPr id="32" name="Ink 31">
                <a:extLst>
                  <a:ext uri="{FF2B5EF4-FFF2-40B4-BE49-F238E27FC236}">
                    <a16:creationId xmlns:a16="http://schemas.microsoft.com/office/drawing/2014/main" id="{C4C8B1B6-CB70-27BF-CB42-BE7309D0038F}"/>
                  </a:ext>
                </a:extLst>
              </p:cNvPr>
              <p:cNvPicPr/>
              <p:nvPr/>
            </p:nvPicPr>
            <p:blipFill>
              <a:blip r:embed="rId18"/>
              <a:stretch>
                <a:fillRect/>
              </a:stretch>
            </p:blipFill>
            <p:spPr>
              <a:xfrm>
                <a:off x="9931101" y="1395755"/>
                <a:ext cx="374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CFB64021-41FB-1ED8-570D-34B311721768}"/>
                  </a:ext>
                </a:extLst>
              </p14:cNvPr>
              <p14:cNvContentPartPr/>
              <p14:nvPr/>
            </p14:nvContentPartPr>
            <p14:xfrm>
              <a:off x="7749861" y="1144475"/>
              <a:ext cx="1850400" cy="793800"/>
            </p14:xfrm>
          </p:contentPart>
        </mc:Choice>
        <mc:Fallback xmlns="">
          <p:pic>
            <p:nvPicPr>
              <p:cNvPr id="33" name="Ink 32">
                <a:extLst>
                  <a:ext uri="{FF2B5EF4-FFF2-40B4-BE49-F238E27FC236}">
                    <a16:creationId xmlns:a16="http://schemas.microsoft.com/office/drawing/2014/main" id="{CFB64021-41FB-1ED8-570D-34B311721768}"/>
                  </a:ext>
                </a:extLst>
              </p:cNvPr>
              <p:cNvPicPr/>
              <p:nvPr/>
            </p:nvPicPr>
            <p:blipFill>
              <a:blip r:embed="rId20"/>
              <a:stretch>
                <a:fillRect/>
              </a:stretch>
            </p:blipFill>
            <p:spPr>
              <a:xfrm>
                <a:off x="7734381" y="1128995"/>
                <a:ext cx="1881000" cy="824400"/>
              </a:xfrm>
              <a:prstGeom prst="rect">
                <a:avLst/>
              </a:prstGeom>
            </p:spPr>
          </p:pic>
        </mc:Fallback>
      </mc:AlternateContent>
    </p:spTree>
    <p:extLst>
      <p:ext uri="{BB962C8B-B14F-4D97-AF65-F5344CB8AC3E}">
        <p14:creationId xmlns:p14="http://schemas.microsoft.com/office/powerpoint/2010/main" val="1438485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removed="0"/>
</clbl:labelList>
</file>

<file path=docProps/app.xml><?xml version="1.0" encoding="utf-8"?>
<Properties xmlns="http://schemas.openxmlformats.org/officeDocument/2006/extended-properties" xmlns:vt="http://schemas.openxmlformats.org/officeDocument/2006/docPropsVTypes">
  <TotalTime>1</TotalTime>
  <Words>1268</Words>
  <Application>Microsoft Macintosh PowerPoint</Application>
  <PresentationFormat>Widescreen</PresentationFormat>
  <Paragraphs>174</Paragraphs>
  <Slides>37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Searching for materials for making the batteries of Electric Vehicles (Evs)</vt:lpstr>
      <vt:lpstr>The neutrons are produced at the Spallation Neutron Source (SNS), at the Oak Ridge National Laboratory </vt:lpstr>
      <vt:lpstr>Our vision: develop a Machine Learning (ML) method that learns the relation between structure and neutron spectra.   </vt:lpstr>
      <vt:lpstr>Autoencoder + Multi-Layer Perceptron</vt:lpstr>
      <vt:lpstr>Results: predictions vs. True labels</vt:lpstr>
      <vt:lpstr>Why did it failed? because the experimental curve is out of the synthetic data distribution we used to fit our model</vt:lpstr>
      <vt:lpstr>It failed because the experimental dot is out of the distribution of the synthetic data  we used to fit our model</vt:lpstr>
      <vt:lpstr>Our ML pipeline: Autoencoder + Multi-Layer Perceptron</vt:lpstr>
      <vt:lpstr>Lessons: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1</cp:revision>
  <dcterms:created xsi:type="dcterms:W3CDTF">2025-02-04T19:49:55Z</dcterms:created>
  <dcterms:modified xsi:type="dcterms:W3CDTF">2025-10-01T01:26:52Z</dcterms:modified>
</cp:coreProperties>
</file>